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  <p:sldMasterId id="2147483660" r:id="rId5"/>
  </p:sldMasterIdLst>
  <p:notesMasterIdLst>
    <p:notesMasterId r:id="rId108"/>
  </p:notesMasterIdLst>
  <p:handoutMasterIdLst>
    <p:handoutMasterId r:id="rId109"/>
  </p:handoutMasterIdLst>
  <p:sldIdLst>
    <p:sldId id="259" r:id="rId6"/>
    <p:sldId id="1256" r:id="rId7"/>
    <p:sldId id="1191" r:id="rId8"/>
    <p:sldId id="1289" r:id="rId9"/>
    <p:sldId id="1194" r:id="rId10"/>
    <p:sldId id="1233" r:id="rId11"/>
    <p:sldId id="1235" r:id="rId12"/>
    <p:sldId id="1361" r:id="rId13"/>
    <p:sldId id="1226" r:id="rId14"/>
    <p:sldId id="1359" r:id="rId15"/>
    <p:sldId id="1260" r:id="rId16"/>
    <p:sldId id="1264" r:id="rId17"/>
    <p:sldId id="1263" r:id="rId18"/>
    <p:sldId id="1265" r:id="rId19"/>
    <p:sldId id="1261" r:id="rId20"/>
    <p:sldId id="1228" r:id="rId21"/>
    <p:sldId id="1229" r:id="rId22"/>
    <p:sldId id="1337" r:id="rId23"/>
    <p:sldId id="1230" r:id="rId24"/>
    <p:sldId id="1452" r:id="rId25"/>
    <p:sldId id="1332" r:id="rId26"/>
    <p:sldId id="1193" r:id="rId27"/>
    <p:sldId id="1195" r:id="rId28"/>
    <p:sldId id="1253" r:id="rId29"/>
    <p:sldId id="1196" r:id="rId30"/>
    <p:sldId id="1197" r:id="rId31"/>
    <p:sldId id="1198" r:id="rId32"/>
    <p:sldId id="1199" r:id="rId33"/>
    <p:sldId id="1201" r:id="rId34"/>
    <p:sldId id="1200" r:id="rId35"/>
    <p:sldId id="1252" r:id="rId36"/>
    <p:sldId id="1202" r:id="rId37"/>
    <p:sldId id="1398" r:id="rId38"/>
    <p:sldId id="1414" r:id="rId39"/>
    <p:sldId id="1449" r:id="rId40"/>
    <p:sldId id="1437" r:id="rId41"/>
    <p:sldId id="1450" r:id="rId42"/>
    <p:sldId id="1438" r:id="rId43"/>
    <p:sldId id="1444" r:id="rId44"/>
    <p:sldId id="1446" r:id="rId45"/>
    <p:sldId id="1447" r:id="rId46"/>
    <p:sldId id="1448" r:id="rId47"/>
    <p:sldId id="1445" r:id="rId48"/>
    <p:sldId id="1400" r:id="rId49"/>
    <p:sldId id="1305" r:id="rId50"/>
    <p:sldId id="1473" r:id="rId51"/>
    <p:sldId id="1418" r:id="rId52"/>
    <p:sldId id="1416" r:id="rId53"/>
    <p:sldId id="1428" r:id="rId54"/>
    <p:sldId id="1456" r:id="rId55"/>
    <p:sldId id="1475" r:id="rId56"/>
    <p:sldId id="1457" r:id="rId57"/>
    <p:sldId id="1427" r:id="rId58"/>
    <p:sldId id="1426" r:id="rId59"/>
    <p:sldId id="1455" r:id="rId60"/>
    <p:sldId id="1421" r:id="rId61"/>
    <p:sldId id="1432" r:id="rId62"/>
    <p:sldId id="1433" r:id="rId63"/>
    <p:sldId id="1425" r:id="rId64"/>
    <p:sldId id="1417" r:id="rId65"/>
    <p:sldId id="1274" r:id="rId66"/>
    <p:sldId id="428" r:id="rId67"/>
    <p:sldId id="1458" r:id="rId68"/>
    <p:sldId id="1459" r:id="rId69"/>
    <p:sldId id="1476" r:id="rId70"/>
    <p:sldId id="1451" r:id="rId71"/>
    <p:sldId id="1327" r:id="rId72"/>
    <p:sldId id="1401" r:id="rId73"/>
    <p:sldId id="1402" r:id="rId74"/>
    <p:sldId id="1403" r:id="rId75"/>
    <p:sldId id="1382" r:id="rId76"/>
    <p:sldId id="1405" r:id="rId77"/>
    <p:sldId id="1406" r:id="rId78"/>
    <p:sldId id="1412" r:id="rId79"/>
    <p:sldId id="1370" r:id="rId80"/>
    <p:sldId id="1371" r:id="rId81"/>
    <p:sldId id="1407" r:id="rId82"/>
    <p:sldId id="1415" r:id="rId83"/>
    <p:sldId id="1422" r:id="rId84"/>
    <p:sldId id="1474" r:id="rId85"/>
    <p:sldId id="1424" r:id="rId86"/>
    <p:sldId id="1460" r:id="rId87"/>
    <p:sldId id="1434" r:id="rId88"/>
    <p:sldId id="1477" r:id="rId89"/>
    <p:sldId id="1435" r:id="rId90"/>
    <p:sldId id="1210" r:id="rId91"/>
    <p:sldId id="1358" r:id="rId92"/>
    <p:sldId id="1217" r:id="rId93"/>
    <p:sldId id="1236" r:id="rId94"/>
    <p:sldId id="1470" r:id="rId95"/>
    <p:sldId id="1461" r:id="rId96"/>
    <p:sldId id="1462" r:id="rId97"/>
    <p:sldId id="1463" r:id="rId98"/>
    <p:sldId id="1464" r:id="rId99"/>
    <p:sldId id="1465" r:id="rId100"/>
    <p:sldId id="1413" r:id="rId101"/>
    <p:sldId id="1466" r:id="rId102"/>
    <p:sldId id="1467" r:id="rId103"/>
    <p:sldId id="1399" r:id="rId104"/>
    <p:sldId id="1468" r:id="rId105"/>
    <p:sldId id="1469" r:id="rId106"/>
    <p:sldId id="1346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DE7FB-7609-44A9-A950-2AE9F2F38385}" v="10" dt="2022-07-24T11:20:26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77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04285961-8f1d-4dac-83a4-2cd896b4506a" providerId="ADAL" clId="{BA63DF8E-0DEE-4A04-ACAB-83F43FBC6FA5}"/>
    <pc:docChg chg="undo custSel addSld delSld modSld">
      <pc:chgData name="Teoh Teik Toe" userId="04285961-8f1d-4dac-83a4-2cd896b4506a" providerId="ADAL" clId="{BA63DF8E-0DEE-4A04-ACAB-83F43FBC6FA5}" dt="2022-05-11T07:38:52.372" v="12" actId="2696"/>
      <pc:docMkLst>
        <pc:docMk/>
      </pc:docMkLst>
      <pc:sldChg chg="del">
        <pc:chgData name="Teoh Teik Toe" userId="04285961-8f1d-4dac-83a4-2cd896b4506a" providerId="ADAL" clId="{BA63DF8E-0DEE-4A04-ACAB-83F43FBC6FA5}" dt="2022-05-11T07:38:52.372" v="12" actId="2696"/>
        <pc:sldMkLst>
          <pc:docMk/>
          <pc:sldMk cId="1788363300" sldId="1434"/>
        </pc:sldMkLst>
      </pc:sldChg>
      <pc:sldChg chg="del">
        <pc:chgData name="Teoh Teik Toe" userId="04285961-8f1d-4dac-83a4-2cd896b4506a" providerId="ADAL" clId="{BA63DF8E-0DEE-4A04-ACAB-83F43FBC6FA5}" dt="2022-05-11T07:38:52.372" v="12" actId="2696"/>
        <pc:sldMkLst>
          <pc:docMk/>
          <pc:sldMk cId="1727000198" sldId="1435"/>
        </pc:sldMkLst>
      </pc:sldChg>
      <pc:sldChg chg="addSp delSp modSp new mod">
        <pc:chgData name="Teoh Teik Toe" userId="04285961-8f1d-4dac-83a4-2cd896b4506a" providerId="ADAL" clId="{BA63DF8E-0DEE-4A04-ACAB-83F43FBC6FA5}" dt="2022-05-11T07:38:25.996" v="11" actId="20577"/>
        <pc:sldMkLst>
          <pc:docMk/>
          <pc:sldMk cId="461810799" sldId="1451"/>
        </pc:sldMkLst>
        <pc:spChg chg="add del">
          <ac:chgData name="Teoh Teik Toe" userId="04285961-8f1d-4dac-83a4-2cd896b4506a" providerId="ADAL" clId="{BA63DF8E-0DEE-4A04-ACAB-83F43FBC6FA5}" dt="2022-05-11T07:38:14.624" v="2" actId="22"/>
          <ac:spMkLst>
            <pc:docMk/>
            <pc:sldMk cId="461810799" sldId="1451"/>
            <ac:spMk id="3" creationId="{33FDEA20-A66F-9967-4B6A-714A3D6D0ACA}"/>
          </ac:spMkLst>
        </pc:spChg>
        <pc:spChg chg="add mod">
          <ac:chgData name="Teoh Teik Toe" userId="04285961-8f1d-4dac-83a4-2cd896b4506a" providerId="ADAL" clId="{BA63DF8E-0DEE-4A04-ACAB-83F43FBC6FA5}" dt="2022-05-11T07:38:25.996" v="11" actId="20577"/>
          <ac:spMkLst>
            <pc:docMk/>
            <pc:sldMk cId="461810799" sldId="1451"/>
            <ac:spMk id="4" creationId="{30A96C08-73F5-CD06-F8B0-B5C8C22925EE}"/>
          </ac:spMkLst>
        </pc:spChg>
      </pc:sldChg>
    </pc:docChg>
  </pc:docChgLst>
  <pc:docChgLst>
    <pc:chgData name="Dr Teoh Teik Toe" userId="55ecb6fd-ba51-4086-9090-c17ec3ac27f3" providerId="ADAL" clId="{3E5631A9-9B5F-4BC6-ACB7-432DF040F504}"/>
    <pc:docChg chg="undo custSel modSld">
      <pc:chgData name="Dr Teoh Teik Toe" userId="55ecb6fd-ba51-4086-9090-c17ec3ac27f3" providerId="ADAL" clId="{3E5631A9-9B5F-4BC6-ACB7-432DF040F504}" dt="2021-12-06T08:09:53.644" v="137" actId="20577"/>
      <pc:docMkLst>
        <pc:docMk/>
      </pc:docMkLst>
      <pc:sldChg chg="modSp mod">
        <pc:chgData name="Dr Teoh Teik Toe" userId="55ecb6fd-ba51-4086-9090-c17ec3ac27f3" providerId="ADAL" clId="{3E5631A9-9B5F-4BC6-ACB7-432DF040F504}" dt="2021-12-06T08:09:53.644" v="137" actId="20577"/>
        <pc:sldMkLst>
          <pc:docMk/>
          <pc:sldMk cId="3871857270" sldId="1402"/>
        </pc:sldMkLst>
        <pc:spChg chg="mod">
          <ac:chgData name="Dr Teoh Teik Toe" userId="55ecb6fd-ba51-4086-9090-c17ec3ac27f3" providerId="ADAL" clId="{3E5631A9-9B5F-4BC6-ACB7-432DF040F504}" dt="2021-12-06T08:09:53.644" v="137" actId="20577"/>
          <ac:spMkLst>
            <pc:docMk/>
            <pc:sldMk cId="3871857270" sldId="1402"/>
            <ac:spMk id="5" creationId="{A2F256A6-8F99-41DE-9E17-845B55B66001}"/>
          </ac:spMkLst>
        </pc:spChg>
      </pc:sldChg>
      <pc:sldChg chg="modSp mod">
        <pc:chgData name="Dr Teoh Teik Toe" userId="55ecb6fd-ba51-4086-9090-c17ec3ac27f3" providerId="ADAL" clId="{3E5631A9-9B5F-4BC6-ACB7-432DF040F504}" dt="2021-12-06T03:16:58.736" v="0" actId="207"/>
        <pc:sldMkLst>
          <pc:docMk/>
          <pc:sldMk cId="1705901631" sldId="1414"/>
        </pc:sldMkLst>
        <pc:spChg chg="mod">
          <ac:chgData name="Dr Teoh Teik Toe" userId="55ecb6fd-ba51-4086-9090-c17ec3ac27f3" providerId="ADAL" clId="{3E5631A9-9B5F-4BC6-ACB7-432DF040F504}" dt="2021-12-06T03:16:58.736" v="0" actId="207"/>
          <ac:spMkLst>
            <pc:docMk/>
            <pc:sldMk cId="1705901631" sldId="1414"/>
            <ac:spMk id="6" creationId="{E0F62514-A7E2-401B-B513-6697AA003778}"/>
          </ac:spMkLst>
        </pc:spChg>
      </pc:sldChg>
      <pc:sldChg chg="addSp modSp mod">
        <pc:chgData name="Dr Teoh Teik Toe" userId="55ecb6fd-ba51-4086-9090-c17ec3ac27f3" providerId="ADAL" clId="{3E5631A9-9B5F-4BC6-ACB7-432DF040F504}" dt="2021-12-06T06:25:32.532" v="64" actId="20577"/>
        <pc:sldMkLst>
          <pc:docMk/>
          <pc:sldMk cId="3745041187" sldId="1416"/>
        </pc:sldMkLst>
        <pc:spChg chg="mod">
          <ac:chgData name="Dr Teoh Teik Toe" userId="55ecb6fd-ba51-4086-9090-c17ec3ac27f3" providerId="ADAL" clId="{3E5631A9-9B5F-4BC6-ACB7-432DF040F504}" dt="2021-12-06T06:25:32.532" v="64" actId="20577"/>
          <ac:spMkLst>
            <pc:docMk/>
            <pc:sldMk cId="3745041187" sldId="1416"/>
            <ac:spMk id="5" creationId="{C7D8BA1E-EE1A-4F9B-9815-8A4DDF56CBF8}"/>
          </ac:spMkLst>
        </pc:spChg>
        <pc:spChg chg="add mod">
          <ac:chgData name="Dr Teoh Teik Toe" userId="55ecb6fd-ba51-4086-9090-c17ec3ac27f3" providerId="ADAL" clId="{3E5631A9-9B5F-4BC6-ACB7-432DF040F504}" dt="2021-12-06T06:11:10.100" v="38" actId="1076"/>
          <ac:spMkLst>
            <pc:docMk/>
            <pc:sldMk cId="3745041187" sldId="1416"/>
            <ac:spMk id="7" creationId="{46410281-2718-4D3A-94DA-305E3B410E5A}"/>
          </ac:spMkLst>
        </pc:spChg>
      </pc:sldChg>
      <pc:sldChg chg="modSp mod">
        <pc:chgData name="Dr Teoh Teik Toe" userId="55ecb6fd-ba51-4086-9090-c17ec3ac27f3" providerId="ADAL" clId="{3E5631A9-9B5F-4BC6-ACB7-432DF040F504}" dt="2021-12-06T07:05:05.558" v="115" actId="207"/>
        <pc:sldMkLst>
          <pc:docMk/>
          <pc:sldMk cId="3207828094" sldId="1417"/>
        </pc:sldMkLst>
        <pc:spChg chg="mod">
          <ac:chgData name="Dr Teoh Teik Toe" userId="55ecb6fd-ba51-4086-9090-c17ec3ac27f3" providerId="ADAL" clId="{3E5631A9-9B5F-4BC6-ACB7-432DF040F504}" dt="2021-12-06T07:05:05.558" v="115" actId="207"/>
          <ac:spMkLst>
            <pc:docMk/>
            <pc:sldMk cId="3207828094" sldId="1417"/>
            <ac:spMk id="5" creationId="{36237C06-CC10-49C8-9B31-AFD958C4F0D1}"/>
          </ac:spMkLst>
        </pc:spChg>
      </pc:sldChg>
      <pc:sldChg chg="modSp mod">
        <pc:chgData name="Dr Teoh Teik Toe" userId="55ecb6fd-ba51-4086-9090-c17ec3ac27f3" providerId="ADAL" clId="{3E5631A9-9B5F-4BC6-ACB7-432DF040F504}" dt="2021-12-06T06:02:06.526" v="33" actId="20577"/>
        <pc:sldMkLst>
          <pc:docMk/>
          <pc:sldMk cId="3965494198" sldId="1423"/>
        </pc:sldMkLst>
        <pc:spChg chg="mod">
          <ac:chgData name="Dr Teoh Teik Toe" userId="55ecb6fd-ba51-4086-9090-c17ec3ac27f3" providerId="ADAL" clId="{3E5631A9-9B5F-4BC6-ACB7-432DF040F504}" dt="2021-12-06T06:02:06.526" v="33" actId="20577"/>
          <ac:spMkLst>
            <pc:docMk/>
            <pc:sldMk cId="3965494198" sldId="1423"/>
            <ac:spMk id="3" creationId="{B3AB3C83-A9D7-4547-8411-D69798A4EF9A}"/>
          </ac:spMkLst>
        </pc:spChg>
      </pc:sldChg>
      <pc:sldChg chg="modSp mod">
        <pc:chgData name="Dr Teoh Teik Toe" userId="55ecb6fd-ba51-4086-9090-c17ec3ac27f3" providerId="ADAL" clId="{3E5631A9-9B5F-4BC6-ACB7-432DF040F504}" dt="2021-12-06T07:04:39.658" v="114" actId="207"/>
        <pc:sldMkLst>
          <pc:docMk/>
          <pc:sldMk cId="3007382933" sldId="1425"/>
        </pc:sldMkLst>
        <pc:spChg chg="mod">
          <ac:chgData name="Dr Teoh Teik Toe" userId="55ecb6fd-ba51-4086-9090-c17ec3ac27f3" providerId="ADAL" clId="{3E5631A9-9B5F-4BC6-ACB7-432DF040F504}" dt="2021-12-06T07:04:39.658" v="114" actId="207"/>
          <ac:spMkLst>
            <pc:docMk/>
            <pc:sldMk cId="3007382933" sldId="1425"/>
            <ac:spMk id="5" creationId="{9930F757-E63A-495B-8108-096ED1142DB3}"/>
          </ac:spMkLst>
        </pc:spChg>
      </pc:sldChg>
      <pc:sldChg chg="modSp mod">
        <pc:chgData name="Dr Teoh Teik Toe" userId="55ecb6fd-ba51-4086-9090-c17ec3ac27f3" providerId="ADAL" clId="{3E5631A9-9B5F-4BC6-ACB7-432DF040F504}" dt="2021-12-06T06:37:54.291" v="71" actId="1076"/>
        <pc:sldMkLst>
          <pc:docMk/>
          <pc:sldMk cId="4270452624" sldId="1426"/>
        </pc:sldMkLst>
        <pc:spChg chg="mod">
          <ac:chgData name="Dr Teoh Teik Toe" userId="55ecb6fd-ba51-4086-9090-c17ec3ac27f3" providerId="ADAL" clId="{3E5631A9-9B5F-4BC6-ACB7-432DF040F504}" dt="2021-12-06T06:37:54.291" v="71" actId="1076"/>
          <ac:spMkLst>
            <pc:docMk/>
            <pc:sldMk cId="4270452624" sldId="1426"/>
            <ac:spMk id="6" creationId="{2D4CF367-56A8-45CF-BFAD-68358752B938}"/>
          </ac:spMkLst>
        </pc:spChg>
      </pc:sldChg>
      <pc:sldChg chg="addSp modSp mod">
        <pc:chgData name="Dr Teoh Teik Toe" userId="55ecb6fd-ba51-4086-9090-c17ec3ac27f3" providerId="ADAL" clId="{3E5631A9-9B5F-4BC6-ACB7-432DF040F504}" dt="2021-12-06T06:41:04.898" v="95" actId="1076"/>
        <pc:sldMkLst>
          <pc:docMk/>
          <pc:sldMk cId="3621698183" sldId="1427"/>
        </pc:sldMkLst>
        <pc:spChg chg="mod">
          <ac:chgData name="Dr Teoh Teik Toe" userId="55ecb6fd-ba51-4086-9090-c17ec3ac27f3" providerId="ADAL" clId="{3E5631A9-9B5F-4BC6-ACB7-432DF040F504}" dt="2021-12-06T06:40:29.946" v="92" actId="20577"/>
          <ac:spMkLst>
            <pc:docMk/>
            <pc:sldMk cId="3621698183" sldId="1427"/>
            <ac:spMk id="6" creationId="{D1CD7F79-442F-44E7-BAB2-1D7DC6DEC394}"/>
          </ac:spMkLst>
        </pc:spChg>
        <pc:picChg chg="add mod">
          <ac:chgData name="Dr Teoh Teik Toe" userId="55ecb6fd-ba51-4086-9090-c17ec3ac27f3" providerId="ADAL" clId="{3E5631A9-9B5F-4BC6-ACB7-432DF040F504}" dt="2021-12-06T06:41:04.898" v="95" actId="1076"/>
          <ac:picMkLst>
            <pc:docMk/>
            <pc:sldMk cId="3621698183" sldId="1427"/>
            <ac:picMk id="3" creationId="{0A7955EF-606D-4CA6-B24A-02A00E7E0910}"/>
          </ac:picMkLst>
        </pc:picChg>
      </pc:sldChg>
      <pc:sldChg chg="modSp mod">
        <pc:chgData name="Dr Teoh Teik Toe" userId="55ecb6fd-ba51-4086-9090-c17ec3ac27f3" providerId="ADAL" clId="{3E5631A9-9B5F-4BC6-ACB7-432DF040F504}" dt="2021-12-06T06:31:44.648" v="70" actId="1076"/>
        <pc:sldMkLst>
          <pc:docMk/>
          <pc:sldMk cId="649543424" sldId="1428"/>
        </pc:sldMkLst>
        <pc:spChg chg="mod">
          <ac:chgData name="Dr Teoh Teik Toe" userId="55ecb6fd-ba51-4086-9090-c17ec3ac27f3" providerId="ADAL" clId="{3E5631A9-9B5F-4BC6-ACB7-432DF040F504}" dt="2021-12-06T06:31:44.648" v="70" actId="1076"/>
          <ac:spMkLst>
            <pc:docMk/>
            <pc:sldMk cId="649543424" sldId="1428"/>
            <ac:spMk id="7" creationId="{ED7CB0BF-D12C-4C55-906E-4215E534D64D}"/>
          </ac:spMkLst>
        </pc:spChg>
        <pc:spChg chg="mod">
          <ac:chgData name="Dr Teoh Teik Toe" userId="55ecb6fd-ba51-4086-9090-c17ec3ac27f3" providerId="ADAL" clId="{3E5631A9-9B5F-4BC6-ACB7-432DF040F504}" dt="2021-12-06T06:31:42.041" v="69" actId="1076"/>
          <ac:spMkLst>
            <pc:docMk/>
            <pc:sldMk cId="649543424" sldId="1428"/>
            <ac:spMk id="8" creationId="{63785B52-5A2E-4A6F-AA2D-5A9066E7C1BC}"/>
          </ac:spMkLst>
        </pc:spChg>
      </pc:sldChg>
      <pc:sldChg chg="modSp mod">
        <pc:chgData name="Dr Teoh Teik Toe" userId="55ecb6fd-ba51-4086-9090-c17ec3ac27f3" providerId="ADAL" clId="{3E5631A9-9B5F-4BC6-ACB7-432DF040F504}" dt="2021-12-06T07:00:57.502" v="113"/>
        <pc:sldMkLst>
          <pc:docMk/>
          <pc:sldMk cId="3029570704" sldId="1432"/>
        </pc:sldMkLst>
        <pc:spChg chg="mod">
          <ac:chgData name="Dr Teoh Teik Toe" userId="55ecb6fd-ba51-4086-9090-c17ec3ac27f3" providerId="ADAL" clId="{3E5631A9-9B5F-4BC6-ACB7-432DF040F504}" dt="2021-12-06T07:00:57.502" v="113"/>
          <ac:spMkLst>
            <pc:docMk/>
            <pc:sldMk cId="3029570704" sldId="1432"/>
            <ac:spMk id="5" creationId="{4B3D88BE-EE63-431A-B5B5-270D16DA84B9}"/>
          </ac:spMkLst>
        </pc:spChg>
        <pc:spChg chg="mod">
          <ac:chgData name="Dr Teoh Teik Toe" userId="55ecb6fd-ba51-4086-9090-c17ec3ac27f3" providerId="ADAL" clId="{3E5631A9-9B5F-4BC6-ACB7-432DF040F504}" dt="2021-12-06T07:00:40.361" v="110" actId="1076"/>
          <ac:spMkLst>
            <pc:docMk/>
            <pc:sldMk cId="3029570704" sldId="1432"/>
            <ac:spMk id="6" creationId="{51FDEC1E-FFAD-4117-86B6-726CE74E97F7}"/>
          </ac:spMkLst>
        </pc:spChg>
      </pc:sldChg>
      <pc:sldChg chg="modSp mod">
        <pc:chgData name="Dr Teoh Teik Toe" userId="55ecb6fd-ba51-4086-9090-c17ec3ac27f3" providerId="ADAL" clId="{3E5631A9-9B5F-4BC6-ACB7-432DF040F504}" dt="2021-12-06T07:00:25.343" v="108" actId="207"/>
        <pc:sldMkLst>
          <pc:docMk/>
          <pc:sldMk cId="3489996905" sldId="1433"/>
        </pc:sldMkLst>
        <pc:spChg chg="mod">
          <ac:chgData name="Dr Teoh Teik Toe" userId="55ecb6fd-ba51-4086-9090-c17ec3ac27f3" providerId="ADAL" clId="{3E5631A9-9B5F-4BC6-ACB7-432DF040F504}" dt="2021-12-06T07:00:20.008" v="106" actId="1076"/>
          <ac:spMkLst>
            <pc:docMk/>
            <pc:sldMk cId="3489996905" sldId="1433"/>
            <ac:spMk id="5" creationId="{19729A86-15C2-4662-957B-0112DF7A32EC}"/>
          </ac:spMkLst>
        </pc:spChg>
        <pc:spChg chg="mod">
          <ac:chgData name="Dr Teoh Teik Toe" userId="55ecb6fd-ba51-4086-9090-c17ec3ac27f3" providerId="ADAL" clId="{3E5631A9-9B5F-4BC6-ACB7-432DF040F504}" dt="2021-12-06T07:00:25.343" v="108" actId="207"/>
          <ac:spMkLst>
            <pc:docMk/>
            <pc:sldMk cId="3489996905" sldId="1433"/>
            <ac:spMk id="6" creationId="{CDB7FCC8-9645-425A-8B75-DA75AFF1AC82}"/>
          </ac:spMkLst>
        </pc:spChg>
      </pc:sldChg>
      <pc:sldChg chg="modSp mod">
        <pc:chgData name="Dr Teoh Teik Toe" userId="55ecb6fd-ba51-4086-9090-c17ec3ac27f3" providerId="ADAL" clId="{3E5631A9-9B5F-4BC6-ACB7-432DF040F504}" dt="2021-12-06T05:46:09.253" v="2" actId="1076"/>
        <pc:sldMkLst>
          <pc:docMk/>
          <pc:sldMk cId="1727000198" sldId="1435"/>
        </pc:sldMkLst>
        <pc:spChg chg="mod">
          <ac:chgData name="Dr Teoh Teik Toe" userId="55ecb6fd-ba51-4086-9090-c17ec3ac27f3" providerId="ADAL" clId="{3E5631A9-9B5F-4BC6-ACB7-432DF040F504}" dt="2021-12-06T05:46:09.253" v="2" actId="1076"/>
          <ac:spMkLst>
            <pc:docMk/>
            <pc:sldMk cId="1727000198" sldId="1435"/>
            <ac:spMk id="7" creationId="{9F84057A-811C-40B7-ACE5-12034C818244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56F36B1C-CCB0-F531-C792-C3B9AE1AFB7A}"/>
    <pc:docChg chg="addSld modSld">
      <pc:chgData name="Teoh Teik Toe" userId="S::teohteiktoe@tssglobalsingapore.onmicrosoft.com::04285961-8f1d-4dac-83a4-2cd896b4506a" providerId="AD" clId="Web-{56F36B1C-CCB0-F531-C792-C3B9AE1AFB7A}" dt="2022-02-12T08:21:07.710" v="38" actId="20577"/>
      <pc:docMkLst>
        <pc:docMk/>
      </pc:docMkLst>
      <pc:sldChg chg="addSp modSp">
        <pc:chgData name="Teoh Teik Toe" userId="S::teohteiktoe@tssglobalsingapore.onmicrosoft.com::04285961-8f1d-4dac-83a4-2cd896b4506a" providerId="AD" clId="Web-{56F36B1C-CCB0-F531-C792-C3B9AE1AFB7A}" dt="2022-02-12T07:07:15.950" v="21" actId="1076"/>
        <pc:sldMkLst>
          <pc:docMk/>
          <pc:sldMk cId="450951953" sldId="1437"/>
        </pc:sldMkLst>
        <pc:spChg chg="add mod">
          <ac:chgData name="Teoh Teik Toe" userId="S::teohteiktoe@tssglobalsingapore.onmicrosoft.com::04285961-8f1d-4dac-83a4-2cd896b4506a" providerId="AD" clId="Web-{56F36B1C-CCB0-F531-C792-C3B9AE1AFB7A}" dt="2022-02-12T07:07:15.950" v="21" actId="1076"/>
          <ac:spMkLst>
            <pc:docMk/>
            <pc:sldMk cId="450951953" sldId="1437"/>
            <ac:spMk id="7" creationId="{676467C8-FEA1-4C69-A4AE-71023518D832}"/>
          </ac:spMkLst>
        </pc:spChg>
        <pc:spChg chg="add mod">
          <ac:chgData name="Teoh Teik Toe" userId="S::teohteiktoe@tssglobalsingapore.onmicrosoft.com::04285961-8f1d-4dac-83a4-2cd896b4506a" providerId="AD" clId="Web-{56F36B1C-CCB0-F531-C792-C3B9AE1AFB7A}" dt="2022-02-12T06:48:26.664" v="2" actId="1076"/>
          <ac:spMkLst>
            <pc:docMk/>
            <pc:sldMk cId="450951953" sldId="1437"/>
            <ac:spMk id="8" creationId="{8C912219-7E99-46EC-B262-E618688966FE}"/>
          </ac:spMkLst>
        </pc:spChg>
        <pc:spChg chg="mod">
          <ac:chgData name="Teoh Teik Toe" userId="S::teohteiktoe@tssglobalsingapore.onmicrosoft.com::04285961-8f1d-4dac-83a4-2cd896b4506a" providerId="AD" clId="Web-{56F36B1C-CCB0-F531-C792-C3B9AE1AFB7A}" dt="2022-02-12T06:48:43.821" v="12" actId="20577"/>
          <ac:spMkLst>
            <pc:docMk/>
            <pc:sldMk cId="450951953" sldId="1437"/>
            <ac:spMk id="10" creationId="{B023ED2F-5167-4B71-9BC5-3C1010AA7C48}"/>
          </ac:spMkLst>
        </pc:spChg>
      </pc:sldChg>
      <pc:sldChg chg="addSp delSp modSp new">
        <pc:chgData name="Teoh Teik Toe" userId="S::teohteiktoe@tssglobalsingapore.onmicrosoft.com::04285961-8f1d-4dac-83a4-2cd896b4506a" providerId="AD" clId="Web-{56F36B1C-CCB0-F531-C792-C3B9AE1AFB7A}" dt="2022-02-12T08:21:07.710" v="38" actId="20577"/>
        <pc:sldMkLst>
          <pc:docMk/>
          <pc:sldMk cId="274654448" sldId="1442"/>
        </pc:sldMkLst>
        <pc:spChg chg="mod">
          <ac:chgData name="Teoh Teik Toe" userId="S::teohteiktoe@tssglobalsingapore.onmicrosoft.com::04285961-8f1d-4dac-83a4-2cd896b4506a" providerId="AD" clId="Web-{56F36B1C-CCB0-F531-C792-C3B9AE1AFB7A}" dt="2022-02-12T08:21:07.710" v="38" actId="20577"/>
          <ac:spMkLst>
            <pc:docMk/>
            <pc:sldMk cId="274654448" sldId="1442"/>
            <ac:spMk id="2" creationId="{370E1C54-D4D5-4758-A97E-E8C639FF540B}"/>
          </ac:spMkLst>
        </pc:spChg>
        <pc:spChg chg="del">
          <ac:chgData name="Teoh Teik Toe" userId="S::teohteiktoe@tssglobalsingapore.onmicrosoft.com::04285961-8f1d-4dac-83a4-2cd896b4506a" providerId="AD" clId="Web-{56F36B1C-CCB0-F531-C792-C3B9AE1AFB7A}" dt="2022-02-12T08:14:12.574" v="28"/>
          <ac:spMkLst>
            <pc:docMk/>
            <pc:sldMk cId="274654448" sldId="1442"/>
            <ac:spMk id="3" creationId="{966557AE-0A34-4811-BE5C-618C3273BD3A}"/>
          </ac:spMkLst>
        </pc:spChg>
        <pc:spChg chg="add mod">
          <ac:chgData name="Teoh Teik Toe" userId="S::teohteiktoe@tssglobalsingapore.onmicrosoft.com::04285961-8f1d-4dac-83a4-2cd896b4506a" providerId="AD" clId="Web-{56F36B1C-CCB0-F531-C792-C3B9AE1AFB7A}" dt="2022-02-12T08:21:02.210" v="35" actId="1076"/>
          <ac:spMkLst>
            <pc:docMk/>
            <pc:sldMk cId="274654448" sldId="1442"/>
            <ac:spMk id="4" creationId="{A3B9578B-814E-4FBB-9A4A-54B89E2D971E}"/>
          </ac:spMkLst>
        </pc:spChg>
      </pc:sldChg>
    </pc:docChg>
  </pc:docChgLst>
  <pc:docChgLst>
    <pc:chgData name="Teoh Teik Toe" userId="04285961-8f1d-4dac-83a4-2cd896b4506a" providerId="ADAL" clId="{4E9DE7FB-7609-44A9-A950-2AE9F2F38385}"/>
    <pc:docChg chg="custSel addSld delSld modSld sldOrd">
      <pc:chgData name="Teoh Teik Toe" userId="04285961-8f1d-4dac-83a4-2cd896b4506a" providerId="ADAL" clId="{4E9DE7FB-7609-44A9-A950-2AE9F2F38385}" dt="2022-07-24T12:41:38.426" v="1156" actId="20577"/>
      <pc:docMkLst>
        <pc:docMk/>
      </pc:docMkLst>
      <pc:sldChg chg="modSp mod">
        <pc:chgData name="Teoh Teik Toe" userId="04285961-8f1d-4dac-83a4-2cd896b4506a" providerId="ADAL" clId="{4E9DE7FB-7609-44A9-A950-2AE9F2F38385}" dt="2022-07-24T08:05:13.966" v="761" actId="313"/>
        <pc:sldMkLst>
          <pc:docMk/>
          <pc:sldMk cId="2722029496" sldId="1191"/>
        </pc:sldMkLst>
        <pc:spChg chg="mod">
          <ac:chgData name="Teoh Teik Toe" userId="04285961-8f1d-4dac-83a4-2cd896b4506a" providerId="ADAL" clId="{4E9DE7FB-7609-44A9-A950-2AE9F2F38385}" dt="2022-07-24T08:05:13.966" v="761" actId="313"/>
          <ac:spMkLst>
            <pc:docMk/>
            <pc:sldMk cId="2722029496" sldId="1191"/>
            <ac:spMk id="3" creationId="{4565E510-2CAB-4EC1-B4DD-E98EF098F0FF}"/>
          </ac:spMkLst>
        </pc:spChg>
      </pc:sldChg>
      <pc:sldChg chg="modSp mod">
        <pc:chgData name="Teoh Teik Toe" userId="04285961-8f1d-4dac-83a4-2cd896b4506a" providerId="ADAL" clId="{4E9DE7FB-7609-44A9-A950-2AE9F2F38385}" dt="2022-07-24T09:35:42.725" v="927" actId="20577"/>
        <pc:sldMkLst>
          <pc:docMk/>
          <pc:sldMk cId="111030679" sldId="1371"/>
        </pc:sldMkLst>
        <pc:spChg chg="mod">
          <ac:chgData name="Teoh Teik Toe" userId="04285961-8f1d-4dac-83a4-2cd896b4506a" providerId="ADAL" clId="{4E9DE7FB-7609-44A9-A950-2AE9F2F38385}" dt="2022-07-24T09:35:42.725" v="927" actId="20577"/>
          <ac:spMkLst>
            <pc:docMk/>
            <pc:sldMk cId="111030679" sldId="1371"/>
            <ac:spMk id="6" creationId="{9632063E-441E-4116-B2B5-91DD3FA4F8A2}"/>
          </ac:spMkLst>
        </pc:spChg>
      </pc:sldChg>
      <pc:sldChg chg="addSp modSp mod">
        <pc:chgData name="Teoh Teik Toe" userId="04285961-8f1d-4dac-83a4-2cd896b4506a" providerId="ADAL" clId="{4E9DE7FB-7609-44A9-A950-2AE9F2F38385}" dt="2022-07-24T12:40:39.189" v="1152" actId="1076"/>
        <pc:sldMkLst>
          <pc:docMk/>
          <pc:sldMk cId="3871857270" sldId="1402"/>
        </pc:sldMkLst>
        <pc:spChg chg="mod">
          <ac:chgData name="Teoh Teik Toe" userId="04285961-8f1d-4dac-83a4-2cd896b4506a" providerId="ADAL" clId="{4E9DE7FB-7609-44A9-A950-2AE9F2F38385}" dt="2022-07-24T12:40:39.189" v="1152" actId="1076"/>
          <ac:spMkLst>
            <pc:docMk/>
            <pc:sldMk cId="3871857270" sldId="1402"/>
            <ac:spMk id="5" creationId="{A2F256A6-8F99-41DE-9E17-845B55B66001}"/>
          </ac:spMkLst>
        </pc:spChg>
        <pc:spChg chg="add mod">
          <ac:chgData name="Teoh Teik Toe" userId="04285961-8f1d-4dac-83a4-2cd896b4506a" providerId="ADAL" clId="{4E9DE7FB-7609-44A9-A950-2AE9F2F38385}" dt="2022-07-24T12:39:13.311" v="1150" actId="1076"/>
          <ac:spMkLst>
            <pc:docMk/>
            <pc:sldMk cId="3871857270" sldId="1402"/>
            <ac:spMk id="6" creationId="{F3129B8C-C7C9-619A-1D30-FFB745614ED2}"/>
          </ac:spMkLst>
        </pc:spChg>
      </pc:sldChg>
      <pc:sldChg chg="modSp mod">
        <pc:chgData name="Teoh Teik Toe" userId="04285961-8f1d-4dac-83a4-2cd896b4506a" providerId="ADAL" clId="{4E9DE7FB-7609-44A9-A950-2AE9F2F38385}" dt="2022-07-24T03:46:35.145" v="517" actId="20577"/>
        <pc:sldMkLst>
          <pc:docMk/>
          <pc:sldMk cId="33823957" sldId="1403"/>
        </pc:sldMkLst>
        <pc:spChg chg="mod">
          <ac:chgData name="Teoh Teik Toe" userId="04285961-8f1d-4dac-83a4-2cd896b4506a" providerId="ADAL" clId="{4E9DE7FB-7609-44A9-A950-2AE9F2F38385}" dt="2022-07-24T03:46:35.145" v="517" actId="20577"/>
          <ac:spMkLst>
            <pc:docMk/>
            <pc:sldMk cId="33823957" sldId="1403"/>
            <ac:spMk id="5" creationId="{988B3A64-7121-4076-B23E-56FB88B019A1}"/>
          </ac:spMkLst>
        </pc:spChg>
      </pc:sldChg>
      <pc:sldChg chg="del">
        <pc:chgData name="Teoh Teik Toe" userId="04285961-8f1d-4dac-83a4-2cd896b4506a" providerId="ADAL" clId="{4E9DE7FB-7609-44A9-A950-2AE9F2F38385}" dt="2022-07-24T09:35:34.717" v="912" actId="47"/>
        <pc:sldMkLst>
          <pc:docMk/>
          <pc:sldMk cId="1854657761" sldId="1411"/>
        </pc:sldMkLst>
      </pc:sldChg>
      <pc:sldChg chg="modSp mod">
        <pc:chgData name="Teoh Teik Toe" userId="04285961-8f1d-4dac-83a4-2cd896b4506a" providerId="ADAL" clId="{4E9DE7FB-7609-44A9-A950-2AE9F2F38385}" dt="2022-07-24T12:41:38.426" v="1156" actId="20577"/>
        <pc:sldMkLst>
          <pc:docMk/>
          <pc:sldMk cId="1767448653" sldId="1412"/>
        </pc:sldMkLst>
        <pc:spChg chg="mod">
          <ac:chgData name="Teoh Teik Toe" userId="04285961-8f1d-4dac-83a4-2cd896b4506a" providerId="ADAL" clId="{4E9DE7FB-7609-44A9-A950-2AE9F2F38385}" dt="2022-07-24T12:41:38.426" v="1156" actId="20577"/>
          <ac:spMkLst>
            <pc:docMk/>
            <pc:sldMk cId="1767448653" sldId="1412"/>
            <ac:spMk id="5" creationId="{B2976A40-8863-477F-9DB4-3E0CD52B2C7E}"/>
          </ac:spMkLst>
        </pc:spChg>
      </pc:sldChg>
      <pc:sldChg chg="addSp delSp modSp mod">
        <pc:chgData name="Teoh Teik Toe" userId="04285961-8f1d-4dac-83a4-2cd896b4506a" providerId="ADAL" clId="{4E9DE7FB-7609-44A9-A950-2AE9F2F38385}" dt="2022-07-24T11:08:40.502" v="970" actId="20577"/>
        <pc:sldMkLst>
          <pc:docMk/>
          <pc:sldMk cId="3745041187" sldId="1416"/>
        </pc:sldMkLst>
        <pc:spChg chg="mod">
          <ac:chgData name="Teoh Teik Toe" userId="04285961-8f1d-4dac-83a4-2cd896b4506a" providerId="ADAL" clId="{4E9DE7FB-7609-44A9-A950-2AE9F2F38385}" dt="2022-07-24T11:08:40.502" v="970" actId="20577"/>
          <ac:spMkLst>
            <pc:docMk/>
            <pc:sldMk cId="3745041187" sldId="1416"/>
            <ac:spMk id="5" creationId="{C7D8BA1E-EE1A-4F9B-9815-8A4DDF56CBF8}"/>
          </ac:spMkLst>
        </pc:spChg>
        <pc:spChg chg="del mod">
          <ac:chgData name="Teoh Teik Toe" userId="04285961-8f1d-4dac-83a4-2cd896b4506a" providerId="ADAL" clId="{4E9DE7FB-7609-44A9-A950-2AE9F2F38385}" dt="2022-07-24T05:24:15.136" v="663" actId="21"/>
          <ac:spMkLst>
            <pc:docMk/>
            <pc:sldMk cId="3745041187" sldId="1416"/>
            <ac:spMk id="7" creationId="{46410281-2718-4D3A-94DA-305E3B410E5A}"/>
          </ac:spMkLst>
        </pc:spChg>
        <pc:spChg chg="add mod">
          <ac:chgData name="Teoh Teik Toe" userId="04285961-8f1d-4dac-83a4-2cd896b4506a" providerId="ADAL" clId="{4E9DE7FB-7609-44A9-A950-2AE9F2F38385}" dt="2022-07-24T02:26:59.049" v="127"/>
          <ac:spMkLst>
            <pc:docMk/>
            <pc:sldMk cId="3745041187" sldId="1416"/>
            <ac:spMk id="8" creationId="{306ADA1F-F4B2-0BA3-4D90-C068CA0FB995}"/>
          </ac:spMkLst>
        </pc:spChg>
        <pc:spChg chg="add mod">
          <ac:chgData name="Teoh Teik Toe" userId="04285961-8f1d-4dac-83a4-2cd896b4506a" providerId="ADAL" clId="{4E9DE7FB-7609-44A9-A950-2AE9F2F38385}" dt="2022-07-24T05:24:38.379" v="665" actId="1076"/>
          <ac:spMkLst>
            <pc:docMk/>
            <pc:sldMk cId="3745041187" sldId="1416"/>
            <ac:spMk id="10" creationId="{641CE498-DC65-6D81-5B24-402AE39885B6}"/>
          </ac:spMkLst>
        </pc:spChg>
      </pc:sldChg>
      <pc:sldChg chg="delSp modSp mod">
        <pc:chgData name="Teoh Teik Toe" userId="04285961-8f1d-4dac-83a4-2cd896b4506a" providerId="ADAL" clId="{4E9DE7FB-7609-44A9-A950-2AE9F2F38385}" dt="2022-07-24T03:33:51.914" v="413" actId="1076"/>
        <pc:sldMkLst>
          <pc:docMk/>
          <pc:sldMk cId="3207828094" sldId="1417"/>
        </pc:sldMkLst>
        <pc:spChg chg="mod">
          <ac:chgData name="Teoh Teik Toe" userId="04285961-8f1d-4dac-83a4-2cd896b4506a" providerId="ADAL" clId="{4E9DE7FB-7609-44A9-A950-2AE9F2F38385}" dt="2022-07-24T03:33:51.914" v="413" actId="1076"/>
          <ac:spMkLst>
            <pc:docMk/>
            <pc:sldMk cId="3207828094" sldId="1417"/>
            <ac:spMk id="3" creationId="{3277BA8B-F206-4D76-B8C7-EFCD95CBC141}"/>
          </ac:spMkLst>
        </pc:spChg>
        <pc:spChg chg="del">
          <ac:chgData name="Teoh Teik Toe" userId="04285961-8f1d-4dac-83a4-2cd896b4506a" providerId="ADAL" clId="{4E9DE7FB-7609-44A9-A950-2AE9F2F38385}" dt="2022-07-24T03:33:45.929" v="412" actId="21"/>
          <ac:spMkLst>
            <pc:docMk/>
            <pc:sldMk cId="3207828094" sldId="1417"/>
            <ac:spMk id="5" creationId="{36237C06-CC10-49C8-9B31-AFD958C4F0D1}"/>
          </ac:spMkLst>
        </pc:spChg>
      </pc:sldChg>
      <pc:sldChg chg="del">
        <pc:chgData name="Teoh Teik Toe" userId="04285961-8f1d-4dac-83a4-2cd896b4506a" providerId="ADAL" clId="{4E9DE7FB-7609-44A9-A950-2AE9F2F38385}" dt="2022-07-24T03:34:10.143" v="414" actId="47"/>
        <pc:sldMkLst>
          <pc:docMk/>
          <pc:sldMk cId="3591857453" sldId="1420"/>
        </pc:sldMkLst>
      </pc:sldChg>
      <pc:sldChg chg="addSp delSp modSp mod ord">
        <pc:chgData name="Teoh Teik Toe" userId="04285961-8f1d-4dac-83a4-2cd896b4506a" providerId="ADAL" clId="{4E9DE7FB-7609-44A9-A950-2AE9F2F38385}" dt="2022-07-24T11:21:42.884" v="1036" actId="6549"/>
        <pc:sldMkLst>
          <pc:docMk/>
          <pc:sldMk cId="3621698183" sldId="1427"/>
        </pc:sldMkLst>
        <pc:spChg chg="mod">
          <ac:chgData name="Teoh Teik Toe" userId="04285961-8f1d-4dac-83a4-2cd896b4506a" providerId="ADAL" clId="{4E9DE7FB-7609-44A9-A950-2AE9F2F38385}" dt="2022-07-24T11:21:42.884" v="1036" actId="6549"/>
          <ac:spMkLst>
            <pc:docMk/>
            <pc:sldMk cId="3621698183" sldId="1427"/>
            <ac:spMk id="2" creationId="{1C209DA8-E6EE-40F7-865F-FA11650621C8}"/>
          </ac:spMkLst>
        </pc:spChg>
        <pc:spChg chg="mod">
          <ac:chgData name="Teoh Teik Toe" userId="04285961-8f1d-4dac-83a4-2cd896b4506a" providerId="ADAL" clId="{4E9DE7FB-7609-44A9-A950-2AE9F2F38385}" dt="2022-07-24T02:53:54.628" v="230" actId="1076"/>
          <ac:spMkLst>
            <pc:docMk/>
            <pc:sldMk cId="3621698183" sldId="1427"/>
            <ac:spMk id="5" creationId="{9EF308E6-CDD7-4923-B063-8F0BDE5068B3}"/>
          </ac:spMkLst>
        </pc:spChg>
        <pc:spChg chg="del">
          <ac:chgData name="Teoh Teik Toe" userId="04285961-8f1d-4dac-83a4-2cd896b4506a" providerId="ADAL" clId="{4E9DE7FB-7609-44A9-A950-2AE9F2F38385}" dt="2022-07-24T02:41:26.317" v="150" actId="21"/>
          <ac:spMkLst>
            <pc:docMk/>
            <pc:sldMk cId="3621698183" sldId="1427"/>
            <ac:spMk id="6" creationId="{D1CD7F79-442F-44E7-BAB2-1D7DC6DEC394}"/>
          </ac:spMkLst>
        </pc:spChg>
        <pc:spChg chg="add del mod">
          <ac:chgData name="Teoh Teik Toe" userId="04285961-8f1d-4dac-83a4-2cd896b4506a" providerId="ADAL" clId="{4E9DE7FB-7609-44A9-A950-2AE9F2F38385}" dt="2022-07-24T02:42:14.065" v="171" actId="21"/>
          <ac:spMkLst>
            <pc:docMk/>
            <pc:sldMk cId="3621698183" sldId="1427"/>
            <ac:spMk id="7" creationId="{A77F6604-1074-42D8-CAA6-35C2198F85CA}"/>
          </ac:spMkLst>
        </pc:spChg>
        <pc:spChg chg="add mod">
          <ac:chgData name="Teoh Teik Toe" userId="04285961-8f1d-4dac-83a4-2cd896b4506a" providerId="ADAL" clId="{4E9DE7FB-7609-44A9-A950-2AE9F2F38385}" dt="2022-07-24T02:54:07.924" v="232"/>
          <ac:spMkLst>
            <pc:docMk/>
            <pc:sldMk cId="3621698183" sldId="1427"/>
            <ac:spMk id="9" creationId="{D1DAD171-1770-B73C-C308-974904ADB6AE}"/>
          </ac:spMkLst>
        </pc:spChg>
        <pc:picChg chg="del">
          <ac:chgData name="Teoh Teik Toe" userId="04285961-8f1d-4dac-83a4-2cd896b4506a" providerId="ADAL" clId="{4E9DE7FB-7609-44A9-A950-2AE9F2F38385}" dt="2022-07-24T02:53:39.836" v="227" actId="21"/>
          <ac:picMkLst>
            <pc:docMk/>
            <pc:sldMk cId="3621698183" sldId="1427"/>
            <ac:picMk id="3" creationId="{0A7955EF-606D-4CA6-B24A-02A00E7E0910}"/>
          </ac:picMkLst>
        </pc:picChg>
      </pc:sldChg>
      <pc:sldChg chg="delSp modSp mod">
        <pc:chgData name="Teoh Teik Toe" userId="04285961-8f1d-4dac-83a4-2cd896b4506a" providerId="ADAL" clId="{4E9DE7FB-7609-44A9-A950-2AE9F2F38385}" dt="2022-07-24T06:56:24.902" v="714" actId="20577"/>
        <pc:sldMkLst>
          <pc:docMk/>
          <pc:sldMk cId="649543424" sldId="1428"/>
        </pc:sldMkLst>
        <pc:spChg chg="mod">
          <ac:chgData name="Teoh Teik Toe" userId="04285961-8f1d-4dac-83a4-2cd896b4506a" providerId="ADAL" clId="{4E9DE7FB-7609-44A9-A950-2AE9F2F38385}" dt="2022-07-24T02:47:28.624" v="213" actId="21"/>
          <ac:spMkLst>
            <pc:docMk/>
            <pc:sldMk cId="649543424" sldId="1428"/>
            <ac:spMk id="5" creationId="{C7D8BA1E-EE1A-4F9B-9815-8A4DDF56CBF8}"/>
          </ac:spMkLst>
        </pc:spChg>
        <pc:spChg chg="mod">
          <ac:chgData name="Teoh Teik Toe" userId="04285961-8f1d-4dac-83a4-2cd896b4506a" providerId="ADAL" clId="{4E9DE7FB-7609-44A9-A950-2AE9F2F38385}" dt="2022-07-24T02:45:39.982" v="205" actId="1076"/>
          <ac:spMkLst>
            <pc:docMk/>
            <pc:sldMk cId="649543424" sldId="1428"/>
            <ac:spMk id="7" creationId="{ED7CB0BF-D12C-4C55-906E-4215E534D64D}"/>
          </ac:spMkLst>
        </pc:spChg>
        <pc:spChg chg="del mod">
          <ac:chgData name="Teoh Teik Toe" userId="04285961-8f1d-4dac-83a4-2cd896b4506a" providerId="ADAL" clId="{4E9DE7FB-7609-44A9-A950-2AE9F2F38385}" dt="2022-07-24T02:45:41.038" v="207"/>
          <ac:spMkLst>
            <pc:docMk/>
            <pc:sldMk cId="649543424" sldId="1428"/>
            <ac:spMk id="8" creationId="{63785B52-5A2E-4A6F-AA2D-5A9066E7C1BC}"/>
          </ac:spMkLst>
        </pc:spChg>
        <pc:spChg chg="mod">
          <ac:chgData name="Teoh Teik Toe" userId="04285961-8f1d-4dac-83a4-2cd896b4506a" providerId="ADAL" clId="{4E9DE7FB-7609-44A9-A950-2AE9F2F38385}" dt="2022-07-24T06:56:24.902" v="714" actId="20577"/>
          <ac:spMkLst>
            <pc:docMk/>
            <pc:sldMk cId="649543424" sldId="1428"/>
            <ac:spMk id="9" creationId="{3466124D-22B5-448D-A4C2-A3CB0C83ABB0}"/>
          </ac:spMkLst>
        </pc:spChg>
      </pc:sldChg>
      <pc:sldChg chg="del">
        <pc:chgData name="Teoh Teik Toe" userId="04285961-8f1d-4dac-83a4-2cd896b4506a" providerId="ADAL" clId="{4E9DE7FB-7609-44A9-A950-2AE9F2F38385}" dt="2022-07-24T06:54:43.794" v="694" actId="47"/>
        <pc:sldMkLst>
          <pc:docMk/>
          <pc:sldMk cId="2975324078" sldId="1429"/>
        </pc:sldMkLst>
      </pc:sldChg>
      <pc:sldChg chg="del">
        <pc:chgData name="Teoh Teik Toe" userId="04285961-8f1d-4dac-83a4-2cd896b4506a" providerId="ADAL" clId="{4E9DE7FB-7609-44A9-A950-2AE9F2F38385}" dt="2022-07-23T02:56:47.507" v="5" actId="2696"/>
        <pc:sldMkLst>
          <pc:docMk/>
          <pc:sldMk cId="1075639079" sldId="1430"/>
        </pc:sldMkLst>
      </pc:sldChg>
      <pc:sldChg chg="add del">
        <pc:chgData name="Teoh Teik Toe" userId="04285961-8f1d-4dac-83a4-2cd896b4506a" providerId="ADAL" clId="{4E9DE7FB-7609-44A9-A950-2AE9F2F38385}" dt="2022-07-24T02:30:53.998" v="139" actId="47"/>
        <pc:sldMkLst>
          <pc:docMk/>
          <pc:sldMk cId="3696544211" sldId="1430"/>
        </pc:sldMkLst>
      </pc:sldChg>
      <pc:sldChg chg="modSp mod">
        <pc:chgData name="Teoh Teik Toe" userId="04285961-8f1d-4dac-83a4-2cd896b4506a" providerId="ADAL" clId="{4E9DE7FB-7609-44A9-A950-2AE9F2F38385}" dt="2022-07-24T03:26:43.283" v="409"/>
        <pc:sldMkLst>
          <pc:docMk/>
          <pc:sldMk cId="3029570704" sldId="1432"/>
        </pc:sldMkLst>
        <pc:spChg chg="mod">
          <ac:chgData name="Teoh Teik Toe" userId="04285961-8f1d-4dac-83a4-2cd896b4506a" providerId="ADAL" clId="{4E9DE7FB-7609-44A9-A950-2AE9F2F38385}" dt="2022-07-24T03:25:39.213" v="355" actId="20577"/>
          <ac:spMkLst>
            <pc:docMk/>
            <pc:sldMk cId="3029570704" sldId="1432"/>
            <ac:spMk id="5" creationId="{4B3D88BE-EE63-431A-B5B5-270D16DA84B9}"/>
          </ac:spMkLst>
        </pc:spChg>
        <pc:spChg chg="mod">
          <ac:chgData name="Teoh Teik Toe" userId="04285961-8f1d-4dac-83a4-2cd896b4506a" providerId="ADAL" clId="{4E9DE7FB-7609-44A9-A950-2AE9F2F38385}" dt="2022-07-24T03:26:43.283" v="409"/>
          <ac:spMkLst>
            <pc:docMk/>
            <pc:sldMk cId="3029570704" sldId="1432"/>
            <ac:spMk id="6" creationId="{51FDEC1E-FFAD-4117-86B6-726CE74E97F7}"/>
          </ac:spMkLst>
        </pc:spChg>
      </pc:sldChg>
      <pc:sldChg chg="modSp mod">
        <pc:chgData name="Teoh Teik Toe" userId="04285961-8f1d-4dac-83a4-2cd896b4506a" providerId="ADAL" clId="{4E9DE7FB-7609-44A9-A950-2AE9F2F38385}" dt="2022-07-24T03:27:41.235" v="410" actId="207"/>
        <pc:sldMkLst>
          <pc:docMk/>
          <pc:sldMk cId="3489996905" sldId="1433"/>
        </pc:sldMkLst>
        <pc:spChg chg="mod">
          <ac:chgData name="Teoh Teik Toe" userId="04285961-8f1d-4dac-83a4-2cd896b4506a" providerId="ADAL" clId="{4E9DE7FB-7609-44A9-A950-2AE9F2F38385}" dt="2022-07-24T03:27:41.235" v="410" actId="207"/>
          <ac:spMkLst>
            <pc:docMk/>
            <pc:sldMk cId="3489996905" sldId="1433"/>
            <ac:spMk id="5" creationId="{19729A86-15C2-4662-957B-0112DF7A32EC}"/>
          </ac:spMkLst>
        </pc:spChg>
      </pc:sldChg>
      <pc:sldChg chg="modSp mod">
        <pc:chgData name="Teoh Teik Toe" userId="04285961-8f1d-4dac-83a4-2cd896b4506a" providerId="ADAL" clId="{4E9DE7FB-7609-44A9-A950-2AE9F2F38385}" dt="2022-07-24T12:24:43.245" v="1148" actId="20577"/>
        <pc:sldMkLst>
          <pc:docMk/>
          <pc:sldMk cId="3482509850" sldId="1434"/>
        </pc:sldMkLst>
        <pc:spChg chg="mod">
          <ac:chgData name="Teoh Teik Toe" userId="04285961-8f1d-4dac-83a4-2cd896b4506a" providerId="ADAL" clId="{4E9DE7FB-7609-44A9-A950-2AE9F2F38385}" dt="2022-07-24T12:14:37.957" v="1086" actId="14100"/>
          <ac:spMkLst>
            <pc:docMk/>
            <pc:sldMk cId="3482509850" sldId="1434"/>
            <ac:spMk id="2" creationId="{753190D6-5FA2-496F-ACF5-5308DAED25A7}"/>
          </ac:spMkLst>
        </pc:spChg>
        <pc:spChg chg="mod">
          <ac:chgData name="Teoh Teik Toe" userId="04285961-8f1d-4dac-83a4-2cd896b4506a" providerId="ADAL" clId="{4E9DE7FB-7609-44A9-A950-2AE9F2F38385}" dt="2022-07-24T12:24:43.245" v="1148" actId="20577"/>
          <ac:spMkLst>
            <pc:docMk/>
            <pc:sldMk cId="3482509850" sldId="1434"/>
            <ac:spMk id="5" creationId="{5457F101-96EA-4012-881D-21C956322188}"/>
          </ac:spMkLst>
        </pc:spChg>
      </pc:sldChg>
      <pc:sldChg chg="modSp mod">
        <pc:chgData name="Teoh Teik Toe" userId="04285961-8f1d-4dac-83a4-2cd896b4506a" providerId="ADAL" clId="{4E9DE7FB-7609-44A9-A950-2AE9F2F38385}" dt="2022-07-24T12:22:28.291" v="1146" actId="20577"/>
        <pc:sldMkLst>
          <pc:docMk/>
          <pc:sldMk cId="4025715744" sldId="1435"/>
        </pc:sldMkLst>
        <pc:spChg chg="mod">
          <ac:chgData name="Teoh Teik Toe" userId="04285961-8f1d-4dac-83a4-2cd896b4506a" providerId="ADAL" clId="{4E9DE7FB-7609-44A9-A950-2AE9F2F38385}" dt="2022-07-24T03:52:25.820" v="650"/>
          <ac:spMkLst>
            <pc:docMk/>
            <pc:sldMk cId="4025715744" sldId="1435"/>
            <ac:spMk id="5" creationId="{E2F25B34-FDDE-429D-8CF2-D45DB5235DCD}"/>
          </ac:spMkLst>
        </pc:spChg>
        <pc:spChg chg="mod">
          <ac:chgData name="Teoh Teik Toe" userId="04285961-8f1d-4dac-83a4-2cd896b4506a" providerId="ADAL" clId="{4E9DE7FB-7609-44A9-A950-2AE9F2F38385}" dt="2022-07-24T12:22:28.291" v="1146" actId="20577"/>
          <ac:spMkLst>
            <pc:docMk/>
            <pc:sldMk cId="4025715744" sldId="1435"/>
            <ac:spMk id="7" creationId="{9F84057A-811C-40B7-ACE5-12034C818244}"/>
          </ac:spMkLst>
        </pc:spChg>
      </pc:sldChg>
      <pc:sldChg chg="addSp delSp modSp mod">
        <pc:chgData name="Teoh Teik Toe" userId="04285961-8f1d-4dac-83a4-2cd896b4506a" providerId="ADAL" clId="{4E9DE7FB-7609-44A9-A950-2AE9F2F38385}" dt="2022-07-24T11:32:40.409" v="1042"/>
        <pc:sldMkLst>
          <pc:docMk/>
          <pc:sldMk cId="4108946135" sldId="1455"/>
        </pc:sldMkLst>
        <pc:spChg chg="del mod">
          <ac:chgData name="Teoh Teik Toe" userId="04285961-8f1d-4dac-83a4-2cd896b4506a" providerId="ADAL" clId="{4E9DE7FB-7609-44A9-A950-2AE9F2F38385}" dt="2022-07-24T02:54:54.735" v="235" actId="21"/>
          <ac:spMkLst>
            <pc:docMk/>
            <pc:sldMk cId="4108946135" sldId="1455"/>
            <ac:spMk id="5" creationId="{E9B86E01-80EA-7BF7-06D4-D1421222ECDC}"/>
          </ac:spMkLst>
        </pc:spChg>
        <pc:spChg chg="add mod">
          <ac:chgData name="Teoh Teik Toe" userId="04285961-8f1d-4dac-83a4-2cd896b4506a" providerId="ADAL" clId="{4E9DE7FB-7609-44A9-A950-2AE9F2F38385}" dt="2022-07-24T11:30:33.484" v="1038"/>
          <ac:spMkLst>
            <pc:docMk/>
            <pc:sldMk cId="4108946135" sldId="1455"/>
            <ac:spMk id="6" creationId="{66D20375-4DF0-65FC-E7DB-426368830CDC}"/>
          </ac:spMkLst>
        </pc:spChg>
        <pc:spChg chg="mod">
          <ac:chgData name="Teoh Teik Toe" userId="04285961-8f1d-4dac-83a4-2cd896b4506a" providerId="ADAL" clId="{4E9DE7FB-7609-44A9-A950-2AE9F2F38385}" dt="2022-07-24T11:32:40.409" v="1042"/>
          <ac:spMkLst>
            <pc:docMk/>
            <pc:sldMk cId="4108946135" sldId="1455"/>
            <ac:spMk id="7" creationId="{5C991B6C-10FB-863E-A069-07DE63642554}"/>
          </ac:spMkLst>
        </pc:spChg>
        <pc:spChg chg="add mod">
          <ac:chgData name="Teoh Teik Toe" userId="04285961-8f1d-4dac-83a4-2cd896b4506a" providerId="ADAL" clId="{4E9DE7FB-7609-44A9-A950-2AE9F2F38385}" dt="2022-07-24T02:59:19.586" v="244" actId="1076"/>
          <ac:spMkLst>
            <pc:docMk/>
            <pc:sldMk cId="4108946135" sldId="1455"/>
            <ac:spMk id="8" creationId="{4B5EEF4A-7EAB-4E2A-362A-40E349F95608}"/>
          </ac:spMkLst>
        </pc:spChg>
      </pc:sldChg>
      <pc:sldChg chg="addSp delSp modSp new mod">
        <pc:chgData name="Teoh Teik Toe" userId="04285961-8f1d-4dac-83a4-2cd896b4506a" providerId="ADAL" clId="{4E9DE7FB-7609-44A9-A950-2AE9F2F38385}" dt="2022-07-24T11:20:24.353" v="1024" actId="21"/>
        <pc:sldMkLst>
          <pc:docMk/>
          <pc:sldMk cId="1264342877" sldId="1456"/>
        </pc:sldMkLst>
        <pc:spChg chg="mod">
          <ac:chgData name="Teoh Teik Toe" userId="04285961-8f1d-4dac-83a4-2cd896b4506a" providerId="ADAL" clId="{4E9DE7FB-7609-44A9-A950-2AE9F2F38385}" dt="2022-07-24T02:41:58.825" v="170" actId="20577"/>
          <ac:spMkLst>
            <pc:docMk/>
            <pc:sldMk cId="1264342877" sldId="1456"/>
            <ac:spMk id="2" creationId="{106C4DD1-2B04-4CD9-7556-8FA7C8A4281F}"/>
          </ac:spMkLst>
        </pc:spChg>
        <pc:spChg chg="del">
          <ac:chgData name="Teoh Teik Toe" userId="04285961-8f1d-4dac-83a4-2cd896b4506a" providerId="ADAL" clId="{4E9DE7FB-7609-44A9-A950-2AE9F2F38385}" dt="2022-07-24T02:41:53.784" v="154" actId="478"/>
          <ac:spMkLst>
            <pc:docMk/>
            <pc:sldMk cId="1264342877" sldId="1456"/>
            <ac:spMk id="3" creationId="{88AC0039-C6B2-B58C-9DB0-F4F31BECC04C}"/>
          </ac:spMkLst>
        </pc:spChg>
        <pc:spChg chg="add mod">
          <ac:chgData name="Teoh Teik Toe" userId="04285961-8f1d-4dac-83a4-2cd896b4506a" providerId="ADAL" clId="{4E9DE7FB-7609-44A9-A950-2AE9F2F38385}" dt="2022-07-24T05:36:39.565" v="693"/>
          <ac:spMkLst>
            <pc:docMk/>
            <pc:sldMk cId="1264342877" sldId="1456"/>
            <ac:spMk id="4" creationId="{788432A8-0D36-EEDD-1022-EDE9A5E4E1C5}"/>
          </ac:spMkLst>
        </pc:spChg>
        <pc:spChg chg="add mod">
          <ac:chgData name="Teoh Teik Toe" userId="04285961-8f1d-4dac-83a4-2cd896b4506a" providerId="ADAL" clId="{4E9DE7FB-7609-44A9-A950-2AE9F2F38385}" dt="2022-07-24T02:42:21.956" v="173" actId="1076"/>
          <ac:spMkLst>
            <pc:docMk/>
            <pc:sldMk cId="1264342877" sldId="1456"/>
            <ac:spMk id="5" creationId="{ECAC664F-6806-D60B-681B-0F184B79D84F}"/>
          </ac:spMkLst>
        </pc:spChg>
        <pc:spChg chg="add del mod">
          <ac:chgData name="Teoh Teik Toe" userId="04285961-8f1d-4dac-83a4-2cd896b4506a" providerId="ADAL" clId="{4E9DE7FB-7609-44A9-A950-2AE9F2F38385}" dt="2022-07-24T11:20:24.353" v="1024" actId="21"/>
          <ac:spMkLst>
            <pc:docMk/>
            <pc:sldMk cId="1264342877" sldId="1456"/>
            <ac:spMk id="7" creationId="{731F2873-1602-891C-F58E-D920777B5B49}"/>
          </ac:spMkLst>
        </pc:spChg>
        <pc:picChg chg="add mod">
          <ac:chgData name="Teoh Teik Toe" userId="04285961-8f1d-4dac-83a4-2cd896b4506a" providerId="ADAL" clId="{4E9DE7FB-7609-44A9-A950-2AE9F2F38385}" dt="2022-07-24T02:53:48.603" v="229" actId="1076"/>
          <ac:picMkLst>
            <pc:docMk/>
            <pc:sldMk cId="1264342877" sldId="1456"/>
            <ac:picMk id="8" creationId="{8000B8BE-DD12-901C-6036-9B0C334A52A9}"/>
          </ac:picMkLst>
        </pc:picChg>
      </pc:sldChg>
      <pc:sldChg chg="addSp delSp modSp new mod">
        <pc:chgData name="Teoh Teik Toe" userId="04285961-8f1d-4dac-83a4-2cd896b4506a" providerId="ADAL" clId="{4E9DE7FB-7609-44A9-A950-2AE9F2F38385}" dt="2022-07-24T02:47:47.610" v="222" actId="20577"/>
        <pc:sldMkLst>
          <pc:docMk/>
          <pc:sldMk cId="4166457257" sldId="1457"/>
        </pc:sldMkLst>
        <pc:spChg chg="mod">
          <ac:chgData name="Teoh Teik Toe" userId="04285961-8f1d-4dac-83a4-2cd896b4506a" providerId="ADAL" clId="{4E9DE7FB-7609-44A9-A950-2AE9F2F38385}" dt="2022-07-24T02:47:47.610" v="222" actId="20577"/>
          <ac:spMkLst>
            <pc:docMk/>
            <pc:sldMk cId="4166457257" sldId="1457"/>
            <ac:spMk id="2" creationId="{B4ECDB85-7188-3A78-6D6F-8124EC0805F9}"/>
          </ac:spMkLst>
        </pc:spChg>
        <pc:spChg chg="del">
          <ac:chgData name="Teoh Teik Toe" userId="04285961-8f1d-4dac-83a4-2cd896b4506a" providerId="ADAL" clId="{4E9DE7FB-7609-44A9-A950-2AE9F2F38385}" dt="2022-07-24T02:47:44.801" v="217" actId="478"/>
          <ac:spMkLst>
            <pc:docMk/>
            <pc:sldMk cId="4166457257" sldId="1457"/>
            <ac:spMk id="3" creationId="{9E488FC1-D896-1F5A-B309-B96A7947EF4F}"/>
          </ac:spMkLst>
        </pc:spChg>
        <pc:spChg chg="add mod">
          <ac:chgData name="Teoh Teik Toe" userId="04285961-8f1d-4dac-83a4-2cd896b4506a" providerId="ADAL" clId="{4E9DE7FB-7609-44A9-A950-2AE9F2F38385}" dt="2022-07-24T02:47:43.076" v="216" actId="1076"/>
          <ac:spMkLst>
            <pc:docMk/>
            <pc:sldMk cId="4166457257" sldId="1457"/>
            <ac:spMk id="5" creationId="{0CF622C2-F442-B779-3968-E03169F331C8}"/>
          </ac:spMkLst>
        </pc:spChg>
      </pc:sldChg>
      <pc:sldChg chg="addSp delSp modSp new del mod">
        <pc:chgData name="Teoh Teik Toe" userId="04285961-8f1d-4dac-83a4-2cd896b4506a" providerId="ADAL" clId="{4E9DE7FB-7609-44A9-A950-2AE9F2F38385}" dt="2022-07-24T03:34:21.540" v="415" actId="2696"/>
        <pc:sldMkLst>
          <pc:docMk/>
          <pc:sldMk cId="682884676" sldId="1458"/>
        </pc:sldMkLst>
        <pc:spChg chg="mod">
          <ac:chgData name="Teoh Teik Toe" userId="04285961-8f1d-4dac-83a4-2cd896b4506a" providerId="ADAL" clId="{4E9DE7FB-7609-44A9-A950-2AE9F2F38385}" dt="2022-07-24T03:19:09.623" v="260" actId="1076"/>
          <ac:spMkLst>
            <pc:docMk/>
            <pc:sldMk cId="682884676" sldId="1458"/>
            <ac:spMk id="2" creationId="{254B5885-AADA-C1E7-36B2-8969BAD24519}"/>
          </ac:spMkLst>
        </pc:spChg>
        <pc:spChg chg="del">
          <ac:chgData name="Teoh Teik Toe" userId="04285961-8f1d-4dac-83a4-2cd896b4506a" providerId="ADAL" clId="{4E9DE7FB-7609-44A9-A950-2AE9F2F38385}" dt="2022-07-24T03:19:12.281" v="261" actId="478"/>
          <ac:spMkLst>
            <pc:docMk/>
            <pc:sldMk cId="682884676" sldId="1458"/>
            <ac:spMk id="3" creationId="{57F2BA88-2A93-235C-33F5-7B897825D870}"/>
          </ac:spMkLst>
        </pc:spChg>
        <pc:spChg chg="add mod">
          <ac:chgData name="Teoh Teik Toe" userId="04285961-8f1d-4dac-83a4-2cd896b4506a" providerId="ADAL" clId="{4E9DE7FB-7609-44A9-A950-2AE9F2F38385}" dt="2022-07-24T03:19:38.273" v="268" actId="1076"/>
          <ac:spMkLst>
            <pc:docMk/>
            <pc:sldMk cId="682884676" sldId="1458"/>
            <ac:spMk id="5" creationId="{0B2F46AB-D514-676C-B449-9F2F1B8964DB}"/>
          </ac:spMkLst>
        </pc:spChg>
        <pc:spChg chg="add mod">
          <ac:chgData name="Teoh Teik Toe" userId="04285961-8f1d-4dac-83a4-2cd896b4506a" providerId="ADAL" clId="{4E9DE7FB-7609-44A9-A950-2AE9F2F38385}" dt="2022-07-24T03:21:07.977" v="274"/>
          <ac:spMkLst>
            <pc:docMk/>
            <pc:sldMk cId="682884676" sldId="1458"/>
            <ac:spMk id="7" creationId="{9255217F-4B52-B786-F9A3-992D0C62D6CB}"/>
          </ac:spMkLst>
        </pc:spChg>
      </pc:sldChg>
      <pc:sldChg chg="addSp delSp modSp new del mod">
        <pc:chgData name="Teoh Teik Toe" userId="04285961-8f1d-4dac-83a4-2cd896b4506a" providerId="ADAL" clId="{4E9DE7FB-7609-44A9-A950-2AE9F2F38385}" dt="2022-07-24T03:34:21.540" v="415" actId="2696"/>
        <pc:sldMkLst>
          <pc:docMk/>
          <pc:sldMk cId="2186500545" sldId="1459"/>
        </pc:sldMkLst>
        <pc:spChg chg="del">
          <ac:chgData name="Teoh Teik Toe" userId="04285961-8f1d-4dac-83a4-2cd896b4506a" providerId="ADAL" clId="{4E9DE7FB-7609-44A9-A950-2AE9F2F38385}" dt="2022-07-24T03:21:16.186" v="276" actId="478"/>
          <ac:spMkLst>
            <pc:docMk/>
            <pc:sldMk cId="2186500545" sldId="1459"/>
            <ac:spMk id="2" creationId="{F5E484D6-B2D0-9801-982B-0556AA5D24C0}"/>
          </ac:spMkLst>
        </pc:spChg>
        <pc:spChg chg="del">
          <ac:chgData name="Teoh Teik Toe" userId="04285961-8f1d-4dac-83a4-2cd896b4506a" providerId="ADAL" clId="{4E9DE7FB-7609-44A9-A950-2AE9F2F38385}" dt="2022-07-24T03:21:18.825" v="277" actId="478"/>
          <ac:spMkLst>
            <pc:docMk/>
            <pc:sldMk cId="2186500545" sldId="1459"/>
            <ac:spMk id="3" creationId="{FA013325-BC9E-0B45-58B9-1E2C826C1EA6}"/>
          </ac:spMkLst>
        </pc:spChg>
        <pc:spChg chg="add mod">
          <ac:chgData name="Teoh Teik Toe" userId="04285961-8f1d-4dac-83a4-2cd896b4506a" providerId="ADAL" clId="{4E9DE7FB-7609-44A9-A950-2AE9F2F38385}" dt="2022-07-24T03:24:04.036" v="294" actId="1076"/>
          <ac:spMkLst>
            <pc:docMk/>
            <pc:sldMk cId="2186500545" sldId="1459"/>
            <ac:spMk id="5" creationId="{856D6776-1C2E-9FE8-A2B0-AA861BA78A93}"/>
          </ac:spMkLst>
        </pc:spChg>
        <pc:spChg chg="add mod">
          <ac:chgData name="Teoh Teik Toe" userId="04285961-8f1d-4dac-83a4-2cd896b4506a" providerId="ADAL" clId="{4E9DE7FB-7609-44A9-A950-2AE9F2F38385}" dt="2022-07-24T03:24:17.564" v="299" actId="1076"/>
          <ac:spMkLst>
            <pc:docMk/>
            <pc:sldMk cId="2186500545" sldId="1459"/>
            <ac:spMk id="7" creationId="{7E453661-431D-8A5F-43CA-5021436E7734}"/>
          </ac:spMkLst>
        </pc:spChg>
      </pc:sldChg>
      <pc:sldChg chg="delSp modSp new mod">
        <pc:chgData name="Teoh Teik Toe" userId="04285961-8f1d-4dac-83a4-2cd896b4506a" providerId="ADAL" clId="{4E9DE7FB-7609-44A9-A950-2AE9F2F38385}" dt="2022-07-24T03:48:52.588" v="532" actId="20577"/>
        <pc:sldMkLst>
          <pc:docMk/>
          <pc:sldMk cId="4182139440" sldId="1460"/>
        </pc:sldMkLst>
        <pc:spChg chg="mod">
          <ac:chgData name="Teoh Teik Toe" userId="04285961-8f1d-4dac-83a4-2cd896b4506a" providerId="ADAL" clId="{4E9DE7FB-7609-44A9-A950-2AE9F2F38385}" dt="2022-07-24T03:48:52.588" v="532" actId="20577"/>
          <ac:spMkLst>
            <pc:docMk/>
            <pc:sldMk cId="4182139440" sldId="1460"/>
            <ac:spMk id="2" creationId="{B1BA76CF-F1CE-0328-4E57-81C4234C2B8D}"/>
          </ac:spMkLst>
        </pc:spChg>
        <pc:spChg chg="del">
          <ac:chgData name="Teoh Teik Toe" userId="04285961-8f1d-4dac-83a4-2cd896b4506a" providerId="ADAL" clId="{4E9DE7FB-7609-44A9-A950-2AE9F2F38385}" dt="2022-07-24T03:48:45.707" v="525" actId="478"/>
          <ac:spMkLst>
            <pc:docMk/>
            <pc:sldMk cId="4182139440" sldId="1460"/>
            <ac:spMk id="3" creationId="{C4A670DC-9662-DFD4-D6CB-494CA11C89E7}"/>
          </ac:spMkLst>
        </pc:spChg>
      </pc:sldChg>
      <pc:sldChg chg="delSp modSp new mod">
        <pc:chgData name="Teoh Teik Toe" userId="04285961-8f1d-4dac-83a4-2cd896b4506a" providerId="ADAL" clId="{4E9DE7FB-7609-44A9-A950-2AE9F2F38385}" dt="2022-07-24T09:20:40.659" v="790" actId="1035"/>
        <pc:sldMkLst>
          <pc:docMk/>
          <pc:sldMk cId="3592888278" sldId="1470"/>
        </pc:sldMkLst>
        <pc:spChg chg="mod">
          <ac:chgData name="Teoh Teik Toe" userId="04285961-8f1d-4dac-83a4-2cd896b4506a" providerId="ADAL" clId="{4E9DE7FB-7609-44A9-A950-2AE9F2F38385}" dt="2022-07-24T09:20:40.659" v="790" actId="1035"/>
          <ac:spMkLst>
            <pc:docMk/>
            <pc:sldMk cId="3592888278" sldId="1470"/>
            <ac:spMk id="2" creationId="{ABC63F44-C536-A532-C968-35835180CA4D}"/>
          </ac:spMkLst>
        </pc:spChg>
        <pc:spChg chg="del">
          <ac:chgData name="Teoh Teik Toe" userId="04285961-8f1d-4dac-83a4-2cd896b4506a" providerId="ADAL" clId="{4E9DE7FB-7609-44A9-A950-2AE9F2F38385}" dt="2022-07-24T09:20:32.052" v="786" actId="478"/>
          <ac:spMkLst>
            <pc:docMk/>
            <pc:sldMk cId="3592888278" sldId="1470"/>
            <ac:spMk id="3" creationId="{66EADEB5-93E1-ED23-3459-AA9FEC81AE9D}"/>
          </ac:spMkLst>
        </pc:spChg>
      </pc:sldChg>
      <pc:sldChg chg="modSp add mod">
        <pc:chgData name="Teoh Teik Toe" userId="04285961-8f1d-4dac-83a4-2cd896b4506a" providerId="ADAL" clId="{4E9DE7FB-7609-44A9-A950-2AE9F2F38385}" dt="2022-07-24T11:21:24.417" v="1035" actId="27636"/>
        <pc:sldMkLst>
          <pc:docMk/>
          <pc:sldMk cId="2146536984" sldId="1473"/>
        </pc:sldMkLst>
        <pc:spChg chg="mod">
          <ac:chgData name="Teoh Teik Toe" userId="04285961-8f1d-4dac-83a4-2cd896b4506a" providerId="ADAL" clId="{4E9DE7FB-7609-44A9-A950-2AE9F2F38385}" dt="2022-07-24T11:21:24.417" v="1035" actId="27636"/>
          <ac:spMkLst>
            <pc:docMk/>
            <pc:sldMk cId="2146536984" sldId="1473"/>
            <ac:spMk id="3" creationId="{84B530AF-22DE-8E14-F8F1-5E0F2AC5D480}"/>
          </ac:spMkLst>
        </pc:spChg>
      </pc:sldChg>
      <pc:sldChg chg="modSp add del mod">
        <pc:chgData name="Teoh Teik Toe" userId="04285961-8f1d-4dac-83a4-2cd896b4506a" providerId="ADAL" clId="{4E9DE7FB-7609-44A9-A950-2AE9F2F38385}" dt="2022-07-24T09:40:12.103" v="967" actId="2696"/>
        <pc:sldMkLst>
          <pc:docMk/>
          <pc:sldMk cId="3619375208" sldId="1473"/>
        </pc:sldMkLst>
        <pc:spChg chg="mod">
          <ac:chgData name="Teoh Teik Toe" userId="04285961-8f1d-4dac-83a4-2cd896b4506a" providerId="ADAL" clId="{4E9DE7FB-7609-44A9-A950-2AE9F2F38385}" dt="2022-07-24T09:34:26.549" v="907" actId="20577"/>
          <ac:spMkLst>
            <pc:docMk/>
            <pc:sldMk cId="3619375208" sldId="1473"/>
            <ac:spMk id="3" creationId="{84B530AF-22DE-8E14-F8F1-5E0F2AC5D480}"/>
          </ac:spMkLst>
        </pc:spChg>
      </pc:sldChg>
      <pc:sldChg chg="addSp delSp modSp new mod">
        <pc:chgData name="Teoh Teik Toe" userId="04285961-8f1d-4dac-83a4-2cd896b4506a" providerId="ADAL" clId="{4E9DE7FB-7609-44A9-A950-2AE9F2F38385}" dt="2022-07-24T09:39:50.502" v="966" actId="1076"/>
        <pc:sldMkLst>
          <pc:docMk/>
          <pc:sldMk cId="3802678536" sldId="1474"/>
        </pc:sldMkLst>
        <pc:spChg chg="mod">
          <ac:chgData name="Teoh Teik Toe" userId="04285961-8f1d-4dac-83a4-2cd896b4506a" providerId="ADAL" clId="{4E9DE7FB-7609-44A9-A950-2AE9F2F38385}" dt="2022-07-24T09:38:04.777" v="945" actId="1076"/>
          <ac:spMkLst>
            <pc:docMk/>
            <pc:sldMk cId="3802678536" sldId="1474"/>
            <ac:spMk id="2" creationId="{5C4D9783-F165-3EB7-DD20-A8EFFD6C4F1E}"/>
          </ac:spMkLst>
        </pc:spChg>
        <pc:spChg chg="del">
          <ac:chgData name="Teoh Teik Toe" userId="04285961-8f1d-4dac-83a4-2cd896b4506a" providerId="ADAL" clId="{4E9DE7FB-7609-44A9-A950-2AE9F2F38385}" dt="2022-07-24T09:37:01.581" v="942" actId="478"/>
          <ac:spMkLst>
            <pc:docMk/>
            <pc:sldMk cId="3802678536" sldId="1474"/>
            <ac:spMk id="3" creationId="{AFDFB4A2-A5F4-7DFF-A563-B00DFB44AA13}"/>
          </ac:spMkLst>
        </pc:spChg>
        <pc:spChg chg="add mod">
          <ac:chgData name="Teoh Teik Toe" userId="04285961-8f1d-4dac-83a4-2cd896b4506a" providerId="ADAL" clId="{4E9DE7FB-7609-44A9-A950-2AE9F2F38385}" dt="2022-07-24T09:38:07.099" v="946" actId="1076"/>
          <ac:spMkLst>
            <pc:docMk/>
            <pc:sldMk cId="3802678536" sldId="1474"/>
            <ac:spMk id="5" creationId="{3D73831E-D804-C466-0550-E4FDBFEDA041}"/>
          </ac:spMkLst>
        </pc:spChg>
        <pc:spChg chg="add mod">
          <ac:chgData name="Teoh Teik Toe" userId="04285961-8f1d-4dac-83a4-2cd896b4506a" providerId="ADAL" clId="{4E9DE7FB-7609-44A9-A950-2AE9F2F38385}" dt="2022-07-24T09:39:50.502" v="966" actId="1076"/>
          <ac:spMkLst>
            <pc:docMk/>
            <pc:sldMk cId="3802678536" sldId="1474"/>
            <ac:spMk id="6" creationId="{38020E65-AD21-79AA-BF42-1DBBED599B7C}"/>
          </ac:spMkLst>
        </pc:spChg>
        <pc:spChg chg="add mod">
          <ac:chgData name="Teoh Teik Toe" userId="04285961-8f1d-4dac-83a4-2cd896b4506a" providerId="ADAL" clId="{4E9DE7FB-7609-44A9-A950-2AE9F2F38385}" dt="2022-07-24T09:39:40.181" v="965" actId="1076"/>
          <ac:spMkLst>
            <pc:docMk/>
            <pc:sldMk cId="3802678536" sldId="1474"/>
            <ac:spMk id="8" creationId="{3F3360B5-D106-0383-8DC3-6C916DC9C9D8}"/>
          </ac:spMkLst>
        </pc:spChg>
        <pc:spChg chg="add mod">
          <ac:chgData name="Teoh Teik Toe" userId="04285961-8f1d-4dac-83a4-2cd896b4506a" providerId="ADAL" clId="{4E9DE7FB-7609-44A9-A950-2AE9F2F38385}" dt="2022-07-24T09:39:36.130" v="964" actId="1076"/>
          <ac:spMkLst>
            <pc:docMk/>
            <pc:sldMk cId="3802678536" sldId="1474"/>
            <ac:spMk id="10" creationId="{23C3559C-6542-9A60-6E2D-8B4CA45C1B66}"/>
          </ac:spMkLst>
        </pc:spChg>
      </pc:sldChg>
      <pc:sldChg chg="addSp delSp modSp new mod ord">
        <pc:chgData name="Teoh Teik Toe" userId="04285961-8f1d-4dac-83a4-2cd896b4506a" providerId="ADAL" clId="{4E9DE7FB-7609-44A9-A950-2AE9F2F38385}" dt="2022-07-24T11:21:04.881" v="1028"/>
        <pc:sldMkLst>
          <pc:docMk/>
          <pc:sldMk cId="1766139631" sldId="1475"/>
        </pc:sldMkLst>
        <pc:spChg chg="mod">
          <ac:chgData name="Teoh Teik Toe" userId="04285961-8f1d-4dac-83a4-2cd896b4506a" providerId="ADAL" clId="{4E9DE7FB-7609-44A9-A950-2AE9F2F38385}" dt="2022-07-24T11:20:15.136" v="1022" actId="20577"/>
          <ac:spMkLst>
            <pc:docMk/>
            <pc:sldMk cId="1766139631" sldId="1475"/>
            <ac:spMk id="2" creationId="{44365D01-5298-5BFD-7B97-9902A2201700}"/>
          </ac:spMkLst>
        </pc:spChg>
        <pc:spChg chg="del">
          <ac:chgData name="Teoh Teik Toe" userId="04285961-8f1d-4dac-83a4-2cd896b4506a" providerId="ADAL" clId="{4E9DE7FB-7609-44A9-A950-2AE9F2F38385}" dt="2022-07-24T11:20:18.094" v="1023" actId="478"/>
          <ac:spMkLst>
            <pc:docMk/>
            <pc:sldMk cId="1766139631" sldId="1475"/>
            <ac:spMk id="3" creationId="{B45605C6-0383-F9B2-DC8D-E69E382EE957}"/>
          </ac:spMkLst>
        </pc:spChg>
        <pc:spChg chg="add mod">
          <ac:chgData name="Teoh Teik Toe" userId="04285961-8f1d-4dac-83a4-2cd896b4506a" providerId="ADAL" clId="{4E9DE7FB-7609-44A9-A950-2AE9F2F38385}" dt="2022-07-24T11:20:29.020" v="1026" actId="1076"/>
          <ac:spMkLst>
            <pc:docMk/>
            <pc:sldMk cId="1766139631" sldId="1475"/>
            <ac:spMk id="4" creationId="{CADB38D2-46BB-DBD5-8247-603DF1A9A312}"/>
          </ac:spMkLst>
        </pc:spChg>
      </pc:sldChg>
      <pc:sldChg chg="addSp delSp modSp new mod">
        <pc:chgData name="Teoh Teik Toe" userId="04285961-8f1d-4dac-83a4-2cd896b4506a" providerId="ADAL" clId="{4E9DE7FB-7609-44A9-A950-2AE9F2F38385}" dt="2022-07-24T11:48:13.933" v="1076"/>
        <pc:sldMkLst>
          <pc:docMk/>
          <pc:sldMk cId="1743299499" sldId="1476"/>
        </pc:sldMkLst>
        <pc:spChg chg="mod">
          <ac:chgData name="Teoh Teik Toe" userId="04285961-8f1d-4dac-83a4-2cd896b4506a" providerId="ADAL" clId="{4E9DE7FB-7609-44A9-A950-2AE9F2F38385}" dt="2022-07-24T11:47:49.463" v="1070" actId="313"/>
          <ac:spMkLst>
            <pc:docMk/>
            <pc:sldMk cId="1743299499" sldId="1476"/>
            <ac:spMk id="2" creationId="{6D10DE8B-5223-63F4-D4D3-EB4349831E19}"/>
          </ac:spMkLst>
        </pc:spChg>
        <pc:spChg chg="del">
          <ac:chgData name="Teoh Teik Toe" userId="04285961-8f1d-4dac-83a4-2cd896b4506a" providerId="ADAL" clId="{4E9DE7FB-7609-44A9-A950-2AE9F2F38385}" dt="2022-07-24T11:47:46.585" v="1069" actId="478"/>
          <ac:spMkLst>
            <pc:docMk/>
            <pc:sldMk cId="1743299499" sldId="1476"/>
            <ac:spMk id="3" creationId="{0AD7021A-06BE-3F09-44E1-29BA88797617}"/>
          </ac:spMkLst>
        </pc:spChg>
        <pc:spChg chg="add mod">
          <ac:chgData name="Teoh Teik Toe" userId="04285961-8f1d-4dac-83a4-2cd896b4506a" providerId="ADAL" clId="{4E9DE7FB-7609-44A9-A950-2AE9F2F38385}" dt="2022-07-24T11:48:13.933" v="1076"/>
          <ac:spMkLst>
            <pc:docMk/>
            <pc:sldMk cId="1743299499" sldId="1476"/>
            <ac:spMk id="5" creationId="{C8B99449-3E1A-B14B-5650-DC80F6C3338D}"/>
          </ac:spMkLst>
        </pc:spChg>
      </pc:sldChg>
      <pc:sldChg chg="addSp delSp modSp new mod">
        <pc:chgData name="Teoh Teik Toe" userId="04285961-8f1d-4dac-83a4-2cd896b4506a" providerId="ADAL" clId="{4E9DE7FB-7609-44A9-A950-2AE9F2F38385}" dt="2022-07-24T12:20:49.082" v="1145" actId="14100"/>
        <pc:sldMkLst>
          <pc:docMk/>
          <pc:sldMk cId="849483349" sldId="1477"/>
        </pc:sldMkLst>
        <pc:spChg chg="mod">
          <ac:chgData name="Teoh Teik Toe" userId="04285961-8f1d-4dac-83a4-2cd896b4506a" providerId="ADAL" clId="{4E9DE7FB-7609-44A9-A950-2AE9F2F38385}" dt="2022-07-24T12:19:24.297" v="1136" actId="20577"/>
          <ac:spMkLst>
            <pc:docMk/>
            <pc:sldMk cId="849483349" sldId="1477"/>
            <ac:spMk id="2" creationId="{934BFD75-683E-8B0B-42B2-19C09E324E7A}"/>
          </ac:spMkLst>
        </pc:spChg>
        <pc:spChg chg="del">
          <ac:chgData name="Teoh Teik Toe" userId="04285961-8f1d-4dac-83a4-2cd896b4506a" providerId="ADAL" clId="{4E9DE7FB-7609-44A9-A950-2AE9F2F38385}" dt="2022-07-24T12:19:27.344" v="1137" actId="478"/>
          <ac:spMkLst>
            <pc:docMk/>
            <pc:sldMk cId="849483349" sldId="1477"/>
            <ac:spMk id="3" creationId="{4588A5C1-4437-754C-7C27-D8C0709B5039}"/>
          </ac:spMkLst>
        </pc:spChg>
        <pc:spChg chg="add mod">
          <ac:chgData name="Teoh Teik Toe" userId="04285961-8f1d-4dac-83a4-2cd896b4506a" providerId="ADAL" clId="{4E9DE7FB-7609-44A9-A950-2AE9F2F38385}" dt="2022-07-24T12:20:49.082" v="1145" actId="14100"/>
          <ac:spMkLst>
            <pc:docMk/>
            <pc:sldMk cId="849483349" sldId="1477"/>
            <ac:spMk id="5" creationId="{89928D9B-EDA3-D7D4-3371-201B9050E766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36CADF23-3F56-7F2A-6D2A-429F9E3A1D09}"/>
    <pc:docChg chg="addSld delSld modSld addMainMaster">
      <pc:chgData name="Teoh Teik Toe" userId="S::teohteiktoe@tssglobalsingapore.onmicrosoft.com::04285961-8f1d-4dac-83a4-2cd896b4506a" providerId="AD" clId="Web-{36CADF23-3F56-7F2A-6D2A-429F9E3A1D09}" dt="2022-02-04T13:18:21.741" v="55" actId="20577"/>
      <pc:docMkLst>
        <pc:docMk/>
      </pc:docMkLst>
      <pc:sldChg chg="addSp modSp">
        <pc:chgData name="Teoh Teik Toe" userId="S::teohteiktoe@tssglobalsingapore.onmicrosoft.com::04285961-8f1d-4dac-83a4-2cd896b4506a" providerId="AD" clId="Web-{36CADF23-3F56-7F2A-6D2A-429F9E3A1D09}" dt="2022-02-04T13:18:21.741" v="55" actId="20577"/>
        <pc:sldMkLst>
          <pc:docMk/>
          <pc:sldMk cId="94738593" sldId="1398"/>
        </pc:sldMkLst>
        <pc:spChg chg="add mod">
          <ac:chgData name="Teoh Teik Toe" userId="S::teohteiktoe@tssglobalsingapore.onmicrosoft.com::04285961-8f1d-4dac-83a4-2cd896b4506a" providerId="AD" clId="Web-{36CADF23-3F56-7F2A-6D2A-429F9E3A1D09}" dt="2022-02-04T13:18:21.741" v="55" actId="20577"/>
          <ac:spMkLst>
            <pc:docMk/>
            <pc:sldMk cId="94738593" sldId="1398"/>
            <ac:spMk id="3" creationId="{322C4D42-C87D-42E5-A841-194C3B832CA9}"/>
          </ac:spMkLst>
        </pc:spChg>
      </pc:sldChg>
      <pc:sldChg chg="modSp new del">
        <pc:chgData name="Teoh Teik Toe" userId="S::teohteiktoe@tssglobalsingapore.onmicrosoft.com::04285961-8f1d-4dac-83a4-2cd896b4506a" providerId="AD" clId="Web-{36CADF23-3F56-7F2A-6D2A-429F9E3A1D09}" dt="2022-02-04T13:16:37.942" v="7"/>
        <pc:sldMkLst>
          <pc:docMk/>
          <pc:sldMk cId="967871963" sldId="1436"/>
        </pc:sldMkLst>
        <pc:spChg chg="mod">
          <ac:chgData name="Teoh Teik Toe" userId="S::teohteiktoe@tssglobalsingapore.onmicrosoft.com::04285961-8f1d-4dac-83a4-2cd896b4506a" providerId="AD" clId="Web-{36CADF23-3F56-7F2A-6D2A-429F9E3A1D09}" dt="2022-02-04T13:16:25.160" v="5" actId="20577"/>
          <ac:spMkLst>
            <pc:docMk/>
            <pc:sldMk cId="967871963" sldId="1436"/>
            <ac:spMk id="2" creationId="{B1A998FA-43FD-41FF-9312-310511996497}"/>
          </ac:spMkLst>
        </pc:spChg>
      </pc:sldChg>
      <pc:sldChg chg="modSp add">
        <pc:chgData name="Teoh Teik Toe" userId="S::teohteiktoe@tssglobalsingapore.onmicrosoft.com::04285961-8f1d-4dac-83a4-2cd896b4506a" providerId="AD" clId="Web-{36CADF23-3F56-7F2A-6D2A-429F9E3A1D09}" dt="2022-02-04T13:16:43.926" v="12" actId="20577"/>
        <pc:sldMkLst>
          <pc:docMk/>
          <pc:sldMk cId="450951953" sldId="1437"/>
        </pc:sldMkLst>
        <pc:spChg chg="mod">
          <ac:chgData name="Teoh Teik Toe" userId="S::teohteiktoe@tssglobalsingapore.onmicrosoft.com::04285961-8f1d-4dac-83a4-2cd896b4506a" providerId="AD" clId="Web-{36CADF23-3F56-7F2A-6D2A-429F9E3A1D09}" dt="2022-02-04T13:16:43.926" v="12" actId="20577"/>
          <ac:spMkLst>
            <pc:docMk/>
            <pc:sldMk cId="450951953" sldId="1437"/>
            <ac:spMk id="2" creationId="{A323B75B-6F77-48B5-BF9A-AC1DB8760F2B}"/>
          </ac:spMkLst>
        </pc:spChg>
      </pc:sldChg>
      <pc:sldChg chg="addSp modSp new">
        <pc:chgData name="Teoh Teik Toe" userId="S::teohteiktoe@tssglobalsingapore.onmicrosoft.com::04285961-8f1d-4dac-83a4-2cd896b4506a" providerId="AD" clId="Web-{36CADF23-3F56-7F2A-6D2A-429F9E3A1D09}" dt="2022-02-04T13:17:26.615" v="22" actId="1076"/>
        <pc:sldMkLst>
          <pc:docMk/>
          <pc:sldMk cId="2942103630" sldId="1438"/>
        </pc:sldMkLst>
        <pc:spChg chg="mod">
          <ac:chgData name="Teoh Teik Toe" userId="S::teohteiktoe@tssglobalsingapore.onmicrosoft.com::04285961-8f1d-4dac-83a4-2cd896b4506a" providerId="AD" clId="Web-{36CADF23-3F56-7F2A-6D2A-429F9E3A1D09}" dt="2022-02-04T13:17:17.130" v="17" actId="20577"/>
          <ac:spMkLst>
            <pc:docMk/>
            <pc:sldMk cId="2942103630" sldId="1438"/>
            <ac:spMk id="2" creationId="{C3877A54-8F78-406B-9D1B-4394414B7BE8}"/>
          </ac:spMkLst>
        </pc:spChg>
        <pc:spChg chg="add mod">
          <ac:chgData name="Teoh Teik Toe" userId="S::teohteiktoe@tssglobalsingapore.onmicrosoft.com::04285961-8f1d-4dac-83a4-2cd896b4506a" providerId="AD" clId="Web-{36CADF23-3F56-7F2A-6D2A-429F9E3A1D09}" dt="2022-02-04T13:17:26.615" v="22" actId="1076"/>
          <ac:spMkLst>
            <pc:docMk/>
            <pc:sldMk cId="2942103630" sldId="1438"/>
            <ac:spMk id="3" creationId="{D1FE491E-C812-45A2-BE11-9824BBB4FD13}"/>
          </ac:spMkLst>
        </pc:spChg>
      </pc:sldChg>
      <pc:sldMasterChg chg="add addSldLayout">
        <pc:chgData name="Teoh Teik Toe" userId="S::teohteiktoe@tssglobalsingapore.onmicrosoft.com::04285961-8f1d-4dac-83a4-2cd896b4506a" providerId="AD" clId="Web-{36CADF23-3F56-7F2A-6D2A-429F9E3A1D09}" dt="2022-02-04T13:16:26.973" v="6"/>
        <pc:sldMasterMkLst>
          <pc:docMk/>
          <pc:sldMasterMk cId="3092120728" sldId="2147483660"/>
        </pc:sldMasterMkLst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515761392" sldId="2147483661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450782915" sldId="2147483662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694844107" sldId="2147483663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4070855980" sldId="2147483664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3147157180" sldId="2147483665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480709072" sldId="2147483666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1163521913" sldId="2147483667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1981266462" sldId="2147483668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1547175920" sldId="2147483669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4259915836" sldId="2147483670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3769834228" sldId="2147483671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580070165" sldId="2147483672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2294247157" sldId="2147483673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3800412481" sldId="2147483674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2105732463" sldId="2147483675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204796703" sldId="2147483676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3924269884" sldId="2147483677"/>
          </pc:sldLayoutMkLst>
        </pc:sldLayoutChg>
        <pc:sldLayoutChg chg="add">
          <pc:chgData name="Teoh Teik Toe" userId="S::teohteiktoe@tssglobalsingapore.onmicrosoft.com::04285961-8f1d-4dac-83a4-2cd896b4506a" providerId="AD" clId="Web-{36CADF23-3F56-7F2A-6D2A-429F9E3A1D09}" dt="2022-02-04T13:16:26.973" v="6"/>
          <pc:sldLayoutMkLst>
            <pc:docMk/>
            <pc:sldMasterMk cId="3092120728" sldId="2147483660"/>
            <pc:sldLayoutMk cId="3146646491" sldId="2147483678"/>
          </pc:sldLayoutMkLst>
        </pc:sldLayoutChg>
      </pc:sldMasterChg>
    </pc:docChg>
  </pc:docChgLst>
  <pc:docChgLst>
    <pc:chgData name="Teoh Teik Toe" userId="S::teohteiktoe@tssglobalsingapore.onmicrosoft.com::04285961-8f1d-4dac-83a4-2cd896b4506a" providerId="AD" clId="Web-{396F310C-9847-5B0C-9E5E-A305B6EEED3F}"/>
    <pc:docChg chg="addSld delSld sldOrd addMainMaster modMainMaster">
      <pc:chgData name="Teoh Teik Toe" userId="S::teohteiktoe@tssglobalsingapore.onmicrosoft.com::04285961-8f1d-4dac-83a4-2cd896b4506a" providerId="AD" clId="Web-{396F310C-9847-5B0C-9E5E-A305B6EEED3F}" dt="2022-02-09T21:18:44.029" v="8"/>
      <pc:docMkLst>
        <pc:docMk/>
      </pc:docMkLst>
      <pc:sldChg chg="ord">
        <pc:chgData name="Teoh Teik Toe" userId="S::teohteiktoe@tssglobalsingapore.onmicrosoft.com::04285961-8f1d-4dac-83a4-2cd896b4506a" providerId="AD" clId="Web-{396F310C-9847-5B0C-9E5E-A305B6EEED3F}" dt="2022-02-09T21:18:28.045" v="1"/>
        <pc:sldMkLst>
          <pc:docMk/>
          <pc:sldMk cId="1705901631" sldId="1414"/>
        </pc:sldMkLst>
      </pc:sldChg>
      <pc:sldChg chg="add">
        <pc:chgData name="Teoh Teik Toe" userId="S::teohteiktoe@tssglobalsingapore.onmicrosoft.com::04285961-8f1d-4dac-83a4-2cd896b4506a" providerId="AD" clId="Web-{396F310C-9847-5B0C-9E5E-A305B6EEED3F}" dt="2022-02-09T21:18:36.248" v="2"/>
        <pc:sldMkLst>
          <pc:docMk/>
          <pc:sldMk cId="4046377364" sldId="1439"/>
        </pc:sldMkLst>
      </pc:sldChg>
      <pc:sldChg chg="add">
        <pc:chgData name="Teoh Teik Toe" userId="S::teohteiktoe@tssglobalsingapore.onmicrosoft.com::04285961-8f1d-4dac-83a4-2cd896b4506a" providerId="AD" clId="Web-{396F310C-9847-5B0C-9E5E-A305B6EEED3F}" dt="2022-02-09T21:18:36.311" v="3"/>
        <pc:sldMkLst>
          <pc:docMk/>
          <pc:sldMk cId="1525179605" sldId="1440"/>
        </pc:sldMkLst>
      </pc:sldChg>
      <pc:sldChg chg="add">
        <pc:chgData name="Teoh Teik Toe" userId="S::teohteiktoe@tssglobalsingapore.onmicrosoft.com::04285961-8f1d-4dac-83a4-2cd896b4506a" providerId="AD" clId="Web-{396F310C-9847-5B0C-9E5E-A305B6EEED3F}" dt="2022-02-09T21:18:36.342" v="4"/>
        <pc:sldMkLst>
          <pc:docMk/>
          <pc:sldMk cId="949441483" sldId="1441"/>
        </pc:sldMkLst>
      </pc:sldChg>
      <pc:sldChg chg="add del">
        <pc:chgData name="Teoh Teik Toe" userId="S::teohteiktoe@tssglobalsingapore.onmicrosoft.com::04285961-8f1d-4dac-83a4-2cd896b4506a" providerId="AD" clId="Web-{396F310C-9847-5B0C-9E5E-A305B6EEED3F}" dt="2022-02-09T21:18:44.029" v="8"/>
        <pc:sldMkLst>
          <pc:docMk/>
          <pc:sldMk cId="4229678258" sldId="1442"/>
        </pc:sldMkLst>
      </pc:sldChg>
      <pc:sldChg chg="add del">
        <pc:chgData name="Teoh Teik Toe" userId="S::teohteiktoe@tssglobalsingapore.onmicrosoft.com::04285961-8f1d-4dac-83a4-2cd896b4506a" providerId="AD" clId="Web-{396F310C-9847-5B0C-9E5E-A305B6EEED3F}" dt="2022-02-09T21:18:43.045" v="7"/>
        <pc:sldMkLst>
          <pc:docMk/>
          <pc:sldMk cId="2553969044" sldId="1443"/>
        </pc:sldMkLst>
      </pc:sldChg>
      <pc:sldMasterChg chg="add addSldLayout">
        <pc:chgData name="Teoh Teik Toe" userId="S::teohteiktoe@tssglobalsingapore.onmicrosoft.com::04285961-8f1d-4dac-83a4-2cd896b4506a" providerId="AD" clId="Web-{396F310C-9847-5B0C-9E5E-A305B6EEED3F}" dt="2022-02-09T21:18:36.248" v="2"/>
        <pc:sldMasterMkLst>
          <pc:docMk/>
          <pc:sldMasterMk cId="0" sldId="2147483648"/>
        </pc:sldMasterMkLst>
        <pc:sldLayoutChg chg="ad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replId modSldLayout">
        <pc:chgData name="Teoh Teik Toe" userId="S::teohteiktoe@tssglobalsingapore.onmicrosoft.com::04285961-8f1d-4dac-83a4-2cd896b4506a" providerId="AD" clId="Web-{396F310C-9847-5B0C-9E5E-A305B6EEED3F}" dt="2022-02-09T21:18:36.248" v="2"/>
        <pc:sldMasterMkLst>
          <pc:docMk/>
          <pc:sldMasterMk cId="671930949" sldId="2147483679"/>
        </pc:sldMasterMkLst>
        <pc:sldLayoutChg chg="replI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671930949" sldId="2147483679"/>
            <pc:sldLayoutMk cId="3792405710" sldId="2147483680"/>
          </pc:sldLayoutMkLst>
        </pc:sldLayoutChg>
        <pc:sldLayoutChg chg="replI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671930949" sldId="2147483679"/>
            <pc:sldLayoutMk cId="1492943108" sldId="2147483681"/>
          </pc:sldLayoutMkLst>
        </pc:sldLayoutChg>
        <pc:sldLayoutChg chg="replI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671930949" sldId="2147483679"/>
            <pc:sldLayoutMk cId="2426584152" sldId="2147483682"/>
          </pc:sldLayoutMkLst>
        </pc:sldLayoutChg>
        <pc:sldLayoutChg chg="replI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671930949" sldId="2147483679"/>
            <pc:sldLayoutMk cId="1061538845" sldId="2147483683"/>
          </pc:sldLayoutMkLst>
        </pc:sldLayoutChg>
        <pc:sldLayoutChg chg="replI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671930949" sldId="2147483679"/>
            <pc:sldLayoutMk cId="2983490612" sldId="2147483684"/>
          </pc:sldLayoutMkLst>
        </pc:sldLayoutChg>
        <pc:sldLayoutChg chg="replI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671930949" sldId="2147483679"/>
            <pc:sldLayoutMk cId="1911849143" sldId="2147483685"/>
          </pc:sldLayoutMkLst>
        </pc:sldLayoutChg>
        <pc:sldLayoutChg chg="replI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671930949" sldId="2147483679"/>
            <pc:sldLayoutMk cId="3064485600" sldId="2147483686"/>
          </pc:sldLayoutMkLst>
        </pc:sldLayoutChg>
        <pc:sldLayoutChg chg="replI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671930949" sldId="2147483679"/>
            <pc:sldLayoutMk cId="4157774734" sldId="2147483687"/>
          </pc:sldLayoutMkLst>
        </pc:sldLayoutChg>
        <pc:sldLayoutChg chg="replId">
          <pc:chgData name="Teoh Teik Toe" userId="S::teohteiktoe@tssglobalsingapore.onmicrosoft.com::04285961-8f1d-4dac-83a4-2cd896b4506a" providerId="AD" clId="Web-{396F310C-9847-5B0C-9E5E-A305B6EEED3F}" dt="2022-02-09T21:18:36.248" v="2"/>
          <pc:sldLayoutMkLst>
            <pc:docMk/>
            <pc:sldMasterMk cId="671930949" sldId="2147483679"/>
            <pc:sldLayoutMk cId="2072899691" sldId="2147483688"/>
          </pc:sldLayoutMkLst>
        </pc:sldLayoutChg>
      </pc:sldMasterChg>
    </pc:docChg>
  </pc:docChgLst>
  <pc:docChgLst>
    <pc:chgData name="Teoh Teik Toe" userId="S::teohteiktoe@tssglobalsingapore.onmicrosoft.com::04285961-8f1d-4dac-83a4-2cd896b4506a" providerId="AD" clId="Web-{9CFDB6AB-4BFC-8BC3-D5F0-E3E25EBD4FC1}"/>
    <pc:docChg chg="addSld delSld modSld">
      <pc:chgData name="Teoh Teik Toe" userId="S::teohteiktoe@tssglobalsingapore.onmicrosoft.com::04285961-8f1d-4dac-83a4-2cd896b4506a" providerId="AD" clId="Web-{9CFDB6AB-4BFC-8BC3-D5F0-E3E25EBD4FC1}" dt="2022-06-15T01:28:10.688" v="119" actId="20577"/>
      <pc:docMkLst>
        <pc:docMk/>
      </pc:docMkLst>
      <pc:sldChg chg="delSp modSp">
        <pc:chgData name="Teoh Teik Toe" userId="S::teohteiktoe@tssglobalsingapore.onmicrosoft.com::04285961-8f1d-4dac-83a4-2cd896b4506a" providerId="AD" clId="Web-{9CFDB6AB-4BFC-8BC3-D5F0-E3E25EBD4FC1}" dt="2022-06-15T01:21:15.789" v="97"/>
        <pc:sldMkLst>
          <pc:docMk/>
          <pc:sldMk cId="94738593" sldId="1398"/>
        </pc:sldMkLst>
        <pc:spChg chg="del">
          <ac:chgData name="Teoh Teik Toe" userId="S::teohteiktoe@tssglobalsingapore.onmicrosoft.com::04285961-8f1d-4dac-83a4-2cd896b4506a" providerId="AD" clId="Web-{9CFDB6AB-4BFC-8BC3-D5F0-E3E25EBD4FC1}" dt="2022-06-15T01:21:15.789" v="97"/>
          <ac:spMkLst>
            <pc:docMk/>
            <pc:sldMk cId="94738593" sldId="1398"/>
            <ac:spMk id="3" creationId="{322C4D42-C87D-42E5-A841-194C3B832CA9}"/>
          </ac:spMkLst>
        </pc:spChg>
        <pc:spChg chg="mod">
          <ac:chgData name="Teoh Teik Toe" userId="S::teohteiktoe@tssglobalsingapore.onmicrosoft.com::04285961-8f1d-4dac-83a4-2cd896b4506a" providerId="AD" clId="Web-{9CFDB6AB-4BFC-8BC3-D5F0-E3E25EBD4FC1}" dt="2022-06-15T01:20:42.694" v="96" actId="20577"/>
          <ac:spMkLst>
            <pc:docMk/>
            <pc:sldMk cId="94738593" sldId="1398"/>
            <ac:spMk id="7" creationId="{D8746205-FB8D-472E-8A77-7FCC99321B85}"/>
          </ac:spMkLst>
        </pc:spChg>
      </pc:sldChg>
      <pc:sldChg chg="del">
        <pc:chgData name="Teoh Teik Toe" userId="S::teohteiktoe@tssglobalsingapore.onmicrosoft.com::04285961-8f1d-4dac-83a4-2cd896b4506a" providerId="AD" clId="Web-{9CFDB6AB-4BFC-8BC3-D5F0-E3E25EBD4FC1}" dt="2022-06-15T01:27:44.656" v="115"/>
        <pc:sldMkLst>
          <pc:docMk/>
          <pc:sldMk cId="3965494198" sldId="1423"/>
        </pc:sldMkLst>
      </pc:sldChg>
      <pc:sldChg chg="addSp delSp modSp">
        <pc:chgData name="Teoh Teik Toe" userId="S::teohteiktoe@tssglobalsingapore.onmicrosoft.com::04285961-8f1d-4dac-83a4-2cd896b4506a" providerId="AD" clId="Web-{9CFDB6AB-4BFC-8BC3-D5F0-E3E25EBD4FC1}" dt="2022-06-15T01:26:20.561" v="114" actId="20577"/>
        <pc:sldMkLst>
          <pc:docMk/>
          <pc:sldMk cId="1519597932" sldId="1449"/>
        </pc:sldMkLst>
        <pc:spChg chg="mod">
          <ac:chgData name="Teoh Teik Toe" userId="S::teohteiktoe@tssglobalsingapore.onmicrosoft.com::04285961-8f1d-4dac-83a4-2cd896b4506a" providerId="AD" clId="Web-{9CFDB6AB-4BFC-8BC3-D5F0-E3E25EBD4FC1}" dt="2022-06-15T01:26:20.561" v="114" actId="20577"/>
          <ac:spMkLst>
            <pc:docMk/>
            <pc:sldMk cId="1519597932" sldId="1449"/>
            <ac:spMk id="3" creationId="{58C7BF26-8BE2-48DE-8957-3A15197EE846}"/>
          </ac:spMkLst>
        </pc:spChg>
        <pc:spChg chg="add del mod">
          <ac:chgData name="Teoh Teik Toe" userId="S::teohteiktoe@tssglobalsingapore.onmicrosoft.com::04285961-8f1d-4dac-83a4-2cd896b4506a" providerId="AD" clId="Web-{9CFDB6AB-4BFC-8BC3-D5F0-E3E25EBD4FC1}" dt="2022-06-15T01:19:41.552" v="51"/>
          <ac:spMkLst>
            <pc:docMk/>
            <pc:sldMk cId="1519597932" sldId="1449"/>
            <ac:spMk id="4" creationId="{F1AB7D20-7EA1-54B9-077B-6692E6338873}"/>
          </ac:spMkLst>
        </pc:spChg>
      </pc:sldChg>
      <pc:sldChg chg="modSp add">
        <pc:chgData name="Teoh Teik Toe" userId="S::teohteiktoe@tssglobalsingapore.onmicrosoft.com::04285961-8f1d-4dac-83a4-2cd896b4506a" providerId="AD" clId="Web-{9CFDB6AB-4BFC-8BC3-D5F0-E3E25EBD4FC1}" dt="2022-06-15T01:28:10.688" v="119" actId="20577"/>
        <pc:sldMkLst>
          <pc:docMk/>
          <pc:sldMk cId="3057597258" sldId="1452"/>
        </pc:sldMkLst>
        <pc:spChg chg="mod">
          <ac:chgData name="Teoh Teik Toe" userId="S::teohteiktoe@tssglobalsingapore.onmicrosoft.com::04285961-8f1d-4dac-83a4-2cd896b4506a" providerId="AD" clId="Web-{9CFDB6AB-4BFC-8BC3-D5F0-E3E25EBD4FC1}" dt="2022-06-15T01:28:10.688" v="119" actId="20577"/>
          <ac:spMkLst>
            <pc:docMk/>
            <pc:sldMk cId="3057597258" sldId="1452"/>
            <ac:spMk id="2" creationId="{5AC6EC2F-8A45-4E3A-ABB3-8F5E5B11ACCF}"/>
          </ac:spMkLst>
        </pc:spChg>
      </pc:sldChg>
    </pc:docChg>
  </pc:docChgLst>
  <pc:docChgLst>
    <pc:chgData name="Dr Teoh Teik Toe" userId="55ecb6fd-ba51-4086-9090-c17ec3ac27f3" providerId="ADAL" clId="{7E7C63C1-5B00-49CC-8E4C-8061C80CD201}"/>
    <pc:docChg chg="custSel modSld sldOrd">
      <pc:chgData name="Dr Teoh Teik Toe" userId="55ecb6fd-ba51-4086-9090-c17ec3ac27f3" providerId="ADAL" clId="{7E7C63C1-5B00-49CC-8E4C-8061C80CD201}" dt="2022-01-17T11:32:31.374" v="47" actId="20578"/>
      <pc:docMkLst>
        <pc:docMk/>
      </pc:docMkLst>
      <pc:sldChg chg="modSp">
        <pc:chgData name="Dr Teoh Teik Toe" userId="55ecb6fd-ba51-4086-9090-c17ec3ac27f3" providerId="ADAL" clId="{7E7C63C1-5B00-49CC-8E4C-8061C80CD201}" dt="2022-01-17T11:32:31.374" v="47" actId="20578"/>
        <pc:sldMkLst>
          <pc:docMk/>
          <pc:sldMk cId="4190428784" sldId="1194"/>
        </pc:sldMkLst>
        <pc:spChg chg="mod">
          <ac:chgData name="Dr Teoh Teik Toe" userId="55ecb6fd-ba51-4086-9090-c17ec3ac27f3" providerId="ADAL" clId="{7E7C63C1-5B00-49CC-8E4C-8061C80CD201}" dt="2022-01-17T11:32:31.374" v="47" actId="20578"/>
          <ac:spMkLst>
            <pc:docMk/>
            <pc:sldMk cId="4190428784" sldId="1194"/>
            <ac:spMk id="5" creationId="{00000000-0000-0000-0000-000000000000}"/>
          </ac:spMkLst>
        </pc:spChg>
      </pc:sldChg>
      <pc:sldChg chg="modSp mod">
        <pc:chgData name="Dr Teoh Teik Toe" userId="55ecb6fd-ba51-4086-9090-c17ec3ac27f3" providerId="ADAL" clId="{7E7C63C1-5B00-49CC-8E4C-8061C80CD201}" dt="2022-01-14T12:33:12.992" v="46"/>
        <pc:sldMkLst>
          <pc:docMk/>
          <pc:sldMk cId="495739780" sldId="1253"/>
        </pc:sldMkLst>
        <pc:spChg chg="mod">
          <ac:chgData name="Dr Teoh Teik Toe" userId="55ecb6fd-ba51-4086-9090-c17ec3ac27f3" providerId="ADAL" clId="{7E7C63C1-5B00-49CC-8E4C-8061C80CD201}" dt="2022-01-14T12:33:12.992" v="46"/>
          <ac:spMkLst>
            <pc:docMk/>
            <pc:sldMk cId="495739780" sldId="1253"/>
            <ac:spMk id="7" creationId="{1D58AAF8-2F46-44E4-B69A-0DEE82FF0D75}"/>
          </ac:spMkLst>
        </pc:spChg>
      </pc:sldChg>
      <pc:sldChg chg="ord">
        <pc:chgData name="Dr Teoh Teik Toe" userId="55ecb6fd-ba51-4086-9090-c17ec3ac27f3" providerId="ADAL" clId="{7E7C63C1-5B00-49CC-8E4C-8061C80CD201}" dt="2022-01-13T13:34:54.910" v="27"/>
        <pc:sldMkLst>
          <pc:docMk/>
          <pc:sldMk cId="529507748" sldId="1305"/>
        </pc:sldMkLst>
      </pc:sldChg>
      <pc:sldChg chg="addSp modSp mod">
        <pc:chgData name="Dr Teoh Teik Toe" userId="55ecb6fd-ba51-4086-9090-c17ec3ac27f3" providerId="ADAL" clId="{7E7C63C1-5B00-49CC-8E4C-8061C80CD201}" dt="2022-01-13T13:27:53.968" v="3" actId="1076"/>
        <pc:sldMkLst>
          <pc:docMk/>
          <pc:sldMk cId="1705901631" sldId="1414"/>
        </pc:sldMkLst>
        <pc:spChg chg="mod">
          <ac:chgData name="Dr Teoh Teik Toe" userId="55ecb6fd-ba51-4086-9090-c17ec3ac27f3" providerId="ADAL" clId="{7E7C63C1-5B00-49CC-8E4C-8061C80CD201}" dt="2022-01-13T13:27:41.213" v="0" actId="21"/>
          <ac:spMkLst>
            <pc:docMk/>
            <pc:sldMk cId="1705901631" sldId="1414"/>
            <ac:spMk id="6" creationId="{E0F62514-A7E2-401B-B513-6697AA003778}"/>
          </ac:spMkLst>
        </pc:spChg>
        <pc:spChg chg="mod">
          <ac:chgData name="Dr Teoh Teik Toe" userId="55ecb6fd-ba51-4086-9090-c17ec3ac27f3" providerId="ADAL" clId="{7E7C63C1-5B00-49CC-8E4C-8061C80CD201}" dt="2022-01-13T13:27:48.456" v="1" actId="1076"/>
          <ac:spMkLst>
            <pc:docMk/>
            <pc:sldMk cId="1705901631" sldId="1414"/>
            <ac:spMk id="7" creationId="{114C4116-B99D-4DB7-B8B7-E689D9D4DEF0}"/>
          </ac:spMkLst>
        </pc:spChg>
        <pc:spChg chg="add mod">
          <ac:chgData name="Dr Teoh Teik Toe" userId="55ecb6fd-ba51-4086-9090-c17ec3ac27f3" providerId="ADAL" clId="{7E7C63C1-5B00-49CC-8E4C-8061C80CD201}" dt="2022-01-13T13:27:53.968" v="3" actId="1076"/>
          <ac:spMkLst>
            <pc:docMk/>
            <pc:sldMk cId="1705901631" sldId="1414"/>
            <ac:spMk id="8" creationId="{BBAD1B4C-0782-42EA-965A-CFE15224C5B4}"/>
          </ac:spMkLst>
        </pc:spChg>
      </pc:sldChg>
      <pc:sldChg chg="modSp mod">
        <pc:chgData name="Dr Teoh Teik Toe" userId="55ecb6fd-ba51-4086-9090-c17ec3ac27f3" providerId="ADAL" clId="{7E7C63C1-5B00-49CC-8E4C-8061C80CD201}" dt="2022-01-13T13:46:42.634" v="29" actId="313"/>
        <pc:sldMkLst>
          <pc:docMk/>
          <pc:sldMk cId="3489996905" sldId="1433"/>
        </pc:sldMkLst>
        <pc:spChg chg="mod">
          <ac:chgData name="Dr Teoh Teik Toe" userId="55ecb6fd-ba51-4086-9090-c17ec3ac27f3" providerId="ADAL" clId="{7E7C63C1-5B00-49CC-8E4C-8061C80CD201}" dt="2022-01-13T13:46:42.634" v="29" actId="313"/>
          <ac:spMkLst>
            <pc:docMk/>
            <pc:sldMk cId="3489996905" sldId="1433"/>
            <ac:spMk id="5" creationId="{19729A86-15C2-4662-957B-0112DF7A32EC}"/>
          </ac:spMkLst>
        </pc:spChg>
      </pc:sldChg>
      <pc:sldChg chg="modSp mod">
        <pc:chgData name="Dr Teoh Teik Toe" userId="55ecb6fd-ba51-4086-9090-c17ec3ac27f3" providerId="ADAL" clId="{7E7C63C1-5B00-49CC-8E4C-8061C80CD201}" dt="2022-01-13T13:31:17.307" v="25" actId="20577"/>
        <pc:sldMkLst>
          <pc:docMk/>
          <pc:sldMk cId="1788363300" sldId="1434"/>
        </pc:sldMkLst>
        <pc:spChg chg="mod">
          <ac:chgData name="Dr Teoh Teik Toe" userId="55ecb6fd-ba51-4086-9090-c17ec3ac27f3" providerId="ADAL" clId="{7E7C63C1-5B00-49CC-8E4C-8061C80CD201}" dt="2022-01-13T13:31:17.307" v="25" actId="20577"/>
          <ac:spMkLst>
            <pc:docMk/>
            <pc:sldMk cId="1788363300" sldId="1434"/>
            <ac:spMk id="2" creationId="{753190D6-5FA2-496F-ACF5-5308DAED25A7}"/>
          </ac:spMkLst>
        </pc:spChg>
      </pc:sldChg>
    </pc:docChg>
  </pc:docChgLst>
  <pc:docChgLst>
    <pc:chgData name="Teoh Teik Toe" userId="04285961-8f1d-4dac-83a4-2cd896b4506a" providerId="ADAL" clId="{3E5631A9-9B5F-4BC6-ACB7-432DF040F504}"/>
    <pc:docChg chg="modSld sldOrd">
      <pc:chgData name="Teoh Teik Toe" userId="04285961-8f1d-4dac-83a4-2cd896b4506a" providerId="ADAL" clId="{3E5631A9-9B5F-4BC6-ACB7-432DF040F504}" dt="2021-12-03T07:39:57.838" v="78"/>
      <pc:docMkLst>
        <pc:docMk/>
      </pc:docMkLst>
      <pc:sldChg chg="modSp mod">
        <pc:chgData name="Teoh Teik Toe" userId="04285961-8f1d-4dac-83a4-2cd896b4506a" providerId="ADAL" clId="{3E5631A9-9B5F-4BC6-ACB7-432DF040F504}" dt="2021-12-03T07:23:07.079" v="71" actId="20577"/>
        <pc:sldMkLst>
          <pc:docMk/>
          <pc:sldMk cId="94738593" sldId="1398"/>
        </pc:sldMkLst>
        <pc:spChg chg="mod">
          <ac:chgData name="Teoh Teik Toe" userId="04285961-8f1d-4dac-83a4-2cd896b4506a" providerId="ADAL" clId="{3E5631A9-9B5F-4BC6-ACB7-432DF040F504}" dt="2021-12-03T07:23:07.079" v="71" actId="20577"/>
          <ac:spMkLst>
            <pc:docMk/>
            <pc:sldMk cId="94738593" sldId="1398"/>
            <ac:spMk id="7" creationId="{D8746205-FB8D-472E-8A77-7FCC99321B85}"/>
          </ac:spMkLst>
        </pc:spChg>
      </pc:sldChg>
      <pc:sldChg chg="ord">
        <pc:chgData name="Teoh Teik Toe" userId="04285961-8f1d-4dac-83a4-2cd896b4506a" providerId="ADAL" clId="{3E5631A9-9B5F-4BC6-ACB7-432DF040F504}" dt="2021-12-03T07:22:07.445" v="1"/>
        <pc:sldMkLst>
          <pc:docMk/>
          <pc:sldMk cId="887902952" sldId="1400"/>
        </pc:sldMkLst>
      </pc:sldChg>
      <pc:sldChg chg="addSp modSp mod">
        <pc:chgData name="Teoh Teik Toe" userId="04285961-8f1d-4dac-83a4-2cd896b4506a" providerId="ADAL" clId="{3E5631A9-9B5F-4BC6-ACB7-432DF040F504}" dt="2021-12-03T07:32:35.012" v="77" actId="1076"/>
        <pc:sldMkLst>
          <pc:docMk/>
          <pc:sldMk cId="1705901631" sldId="1414"/>
        </pc:sldMkLst>
        <pc:spChg chg="mod">
          <ac:chgData name="Teoh Teik Toe" userId="04285961-8f1d-4dac-83a4-2cd896b4506a" providerId="ADAL" clId="{3E5631A9-9B5F-4BC6-ACB7-432DF040F504}" dt="2021-12-03T07:29:10.767" v="74" actId="1076"/>
          <ac:spMkLst>
            <pc:docMk/>
            <pc:sldMk cId="1705901631" sldId="1414"/>
            <ac:spMk id="5" creationId="{4187D97E-A86C-4CC8-94DA-CE8551929231}"/>
          </ac:spMkLst>
        </pc:spChg>
        <pc:spChg chg="mod">
          <ac:chgData name="Teoh Teik Toe" userId="04285961-8f1d-4dac-83a4-2cd896b4506a" providerId="ADAL" clId="{3E5631A9-9B5F-4BC6-ACB7-432DF040F504}" dt="2021-12-03T07:29:13.320" v="75" actId="1076"/>
          <ac:spMkLst>
            <pc:docMk/>
            <pc:sldMk cId="1705901631" sldId="1414"/>
            <ac:spMk id="6" creationId="{E0F62514-A7E2-401B-B513-6697AA003778}"/>
          </ac:spMkLst>
        </pc:spChg>
        <pc:spChg chg="add mod">
          <ac:chgData name="Teoh Teik Toe" userId="04285961-8f1d-4dac-83a4-2cd896b4506a" providerId="ADAL" clId="{3E5631A9-9B5F-4BC6-ACB7-432DF040F504}" dt="2021-12-03T07:32:35.012" v="77" actId="1076"/>
          <ac:spMkLst>
            <pc:docMk/>
            <pc:sldMk cId="1705901631" sldId="1414"/>
            <ac:spMk id="7" creationId="{114C4116-B99D-4DB7-B8B7-E689D9D4DEF0}"/>
          </ac:spMkLst>
        </pc:spChg>
      </pc:sldChg>
      <pc:sldChg chg="modSp mod">
        <pc:chgData name="Teoh Teik Toe" userId="04285961-8f1d-4dac-83a4-2cd896b4506a" providerId="ADAL" clId="{3E5631A9-9B5F-4BC6-ACB7-432DF040F504}" dt="2021-12-03T07:39:57.838" v="78"/>
        <pc:sldMkLst>
          <pc:docMk/>
          <pc:sldMk cId="1727000198" sldId="1435"/>
        </pc:sldMkLst>
        <pc:spChg chg="mod">
          <ac:chgData name="Teoh Teik Toe" userId="04285961-8f1d-4dac-83a4-2cd896b4506a" providerId="ADAL" clId="{3E5631A9-9B5F-4BC6-ACB7-432DF040F504}" dt="2021-12-03T07:39:57.838" v="78"/>
          <ac:spMkLst>
            <pc:docMk/>
            <pc:sldMk cId="1727000198" sldId="1435"/>
            <ac:spMk id="7" creationId="{9F84057A-811C-40B7-ACE5-12034C818244}"/>
          </ac:spMkLst>
        </pc:spChg>
      </pc:sldChg>
    </pc:docChg>
  </pc:docChgLst>
  <pc:docChgLst>
    <pc:chgData name="Teoh Teik Toe" userId="04285961-8f1d-4dac-83a4-2cd896b4506a" providerId="ADAL" clId="{2FEB406E-690B-4707-934C-F7A66EDF4564}"/>
    <pc:docChg chg="undo custSel addSld modSld">
      <pc:chgData name="Teoh Teik Toe" userId="04285961-8f1d-4dac-83a4-2cd896b4506a" providerId="ADAL" clId="{2FEB406E-690B-4707-934C-F7A66EDF4564}" dt="2022-07-05T06:24:58.188" v="64" actId="20577"/>
      <pc:docMkLst>
        <pc:docMk/>
      </pc:docMkLst>
      <pc:sldChg chg="modSp mod">
        <pc:chgData name="Teoh Teik Toe" userId="04285961-8f1d-4dac-83a4-2cd896b4506a" providerId="ADAL" clId="{2FEB406E-690B-4707-934C-F7A66EDF4564}" dt="2022-06-29T05:37:09.769" v="5" actId="21"/>
        <pc:sldMkLst>
          <pc:docMk/>
          <pc:sldMk cId="960449012" sldId="1421"/>
        </pc:sldMkLst>
        <pc:spChg chg="mod">
          <ac:chgData name="Teoh Teik Toe" userId="04285961-8f1d-4dac-83a4-2cd896b4506a" providerId="ADAL" clId="{2FEB406E-690B-4707-934C-F7A66EDF4564}" dt="2022-06-29T05:37:09.769" v="5" actId="21"/>
          <ac:spMkLst>
            <pc:docMk/>
            <pc:sldMk cId="960449012" sldId="1421"/>
            <ac:spMk id="5" creationId="{C7D8BA1E-EE1A-4F9B-9815-8A4DDF56CBF8}"/>
          </ac:spMkLst>
        </pc:spChg>
      </pc:sldChg>
      <pc:sldChg chg="modSp mod">
        <pc:chgData name="Teoh Teik Toe" userId="04285961-8f1d-4dac-83a4-2cd896b4506a" providerId="ADAL" clId="{2FEB406E-690B-4707-934C-F7A66EDF4564}" dt="2022-07-05T06:24:58.188" v="64" actId="20577"/>
        <pc:sldMkLst>
          <pc:docMk/>
          <pc:sldMk cId="450951953" sldId="1437"/>
        </pc:sldMkLst>
        <pc:spChg chg="mod">
          <ac:chgData name="Teoh Teik Toe" userId="04285961-8f1d-4dac-83a4-2cd896b4506a" providerId="ADAL" clId="{2FEB406E-690B-4707-934C-F7A66EDF4564}" dt="2022-07-05T06:24:58.188" v="64" actId="20577"/>
          <ac:spMkLst>
            <pc:docMk/>
            <pc:sldMk cId="450951953" sldId="1437"/>
            <ac:spMk id="10" creationId="{B023ED2F-5167-4B71-9BC5-3C1010AA7C48}"/>
          </ac:spMkLst>
        </pc:spChg>
      </pc:sldChg>
      <pc:sldChg chg="modSp mod">
        <pc:chgData name="Teoh Teik Toe" userId="04285961-8f1d-4dac-83a4-2cd896b4506a" providerId="ADAL" clId="{2FEB406E-690B-4707-934C-F7A66EDF4564}" dt="2022-06-29T05:17:34.117" v="4" actId="20577"/>
        <pc:sldMkLst>
          <pc:docMk/>
          <pc:sldMk cId="3057597258" sldId="1452"/>
        </pc:sldMkLst>
        <pc:spChg chg="mod">
          <ac:chgData name="Teoh Teik Toe" userId="04285961-8f1d-4dac-83a4-2cd896b4506a" providerId="ADAL" clId="{2FEB406E-690B-4707-934C-F7A66EDF4564}" dt="2022-06-29T05:17:34.117" v="4" actId="20577"/>
          <ac:spMkLst>
            <pc:docMk/>
            <pc:sldMk cId="3057597258" sldId="1452"/>
            <ac:spMk id="3" creationId="{B3AB3C83-A9D7-4547-8411-D69798A4EF9A}"/>
          </ac:spMkLst>
        </pc:spChg>
      </pc:sldChg>
      <pc:sldChg chg="addSp delSp modSp add mod">
        <pc:chgData name="Teoh Teik Toe" userId="04285961-8f1d-4dac-83a4-2cd896b4506a" providerId="ADAL" clId="{2FEB406E-690B-4707-934C-F7A66EDF4564}" dt="2022-06-29T06:41:07.705" v="63"/>
        <pc:sldMkLst>
          <pc:docMk/>
          <pc:sldMk cId="4108946135" sldId="1455"/>
        </pc:sldMkLst>
        <pc:spChg chg="mod">
          <ac:chgData name="Teoh Teik Toe" userId="04285961-8f1d-4dac-83a4-2cd896b4506a" providerId="ADAL" clId="{2FEB406E-690B-4707-934C-F7A66EDF4564}" dt="2022-06-29T06:41:07.705" v="63"/>
          <ac:spMkLst>
            <pc:docMk/>
            <pc:sldMk cId="4108946135" sldId="1455"/>
            <ac:spMk id="5" creationId="{E9B86E01-80EA-7BF7-06D4-D1421222ECDC}"/>
          </ac:spMkLst>
        </pc:spChg>
        <pc:spChg chg="add del">
          <ac:chgData name="Teoh Teik Toe" userId="04285961-8f1d-4dac-83a4-2cd896b4506a" providerId="ADAL" clId="{2FEB406E-690B-4707-934C-F7A66EDF4564}" dt="2022-06-29T05:37:18.590" v="7" actId="22"/>
          <ac:spMkLst>
            <pc:docMk/>
            <pc:sldMk cId="4108946135" sldId="1455"/>
            <ac:spMk id="6" creationId="{CF22FD54-002A-07D2-D28C-D319249E8462}"/>
          </ac:spMkLst>
        </pc:spChg>
        <pc:spChg chg="add mod">
          <ac:chgData name="Teoh Teik Toe" userId="04285961-8f1d-4dac-83a4-2cd896b4506a" providerId="ADAL" clId="{2FEB406E-690B-4707-934C-F7A66EDF4564}" dt="2022-06-29T05:37:37.359" v="13" actId="20577"/>
          <ac:spMkLst>
            <pc:docMk/>
            <pc:sldMk cId="4108946135" sldId="1455"/>
            <ac:spMk id="7" creationId="{5C991B6C-10FB-863E-A069-07DE63642554}"/>
          </ac:spMkLst>
        </pc:spChg>
      </pc:sldChg>
    </pc:docChg>
  </pc:docChgLst>
  <pc:docChgLst>
    <pc:chgData name="Teoh Teik Toe" userId="04285961-8f1d-4dac-83a4-2cd896b4506a" providerId="ADAL" clId="{7E7C63C1-5B00-49CC-8E4C-8061C80CD201}"/>
    <pc:docChg chg="custSel addSld delSld modSld delMainMaster">
      <pc:chgData name="Teoh Teik Toe" userId="04285961-8f1d-4dac-83a4-2cd896b4506a" providerId="ADAL" clId="{7E7C63C1-5B00-49CC-8E4C-8061C80CD201}" dt="2022-02-24T03:50:45.924" v="264" actId="20577"/>
      <pc:docMkLst>
        <pc:docMk/>
      </pc:docMkLst>
      <pc:sldChg chg="modSp mod">
        <pc:chgData name="Teoh Teik Toe" userId="04285961-8f1d-4dac-83a4-2cd896b4506a" providerId="ADAL" clId="{7E7C63C1-5B00-49CC-8E4C-8061C80CD201}" dt="2022-02-23T10:19:05.700" v="78" actId="20577"/>
        <pc:sldMkLst>
          <pc:docMk/>
          <pc:sldMk cId="450951953" sldId="1437"/>
        </pc:sldMkLst>
        <pc:spChg chg="mod">
          <ac:chgData name="Teoh Teik Toe" userId="04285961-8f1d-4dac-83a4-2cd896b4506a" providerId="ADAL" clId="{7E7C63C1-5B00-49CC-8E4C-8061C80CD201}" dt="2022-02-09T11:58:37.291" v="8" actId="20577"/>
          <ac:spMkLst>
            <pc:docMk/>
            <pc:sldMk cId="450951953" sldId="1437"/>
            <ac:spMk id="2" creationId="{A323B75B-6F77-48B5-BF9A-AC1DB8760F2B}"/>
          </ac:spMkLst>
        </pc:spChg>
        <pc:spChg chg="mod">
          <ac:chgData name="Teoh Teik Toe" userId="04285961-8f1d-4dac-83a4-2cd896b4506a" providerId="ADAL" clId="{7E7C63C1-5B00-49CC-8E4C-8061C80CD201}" dt="2022-02-23T10:19:05.700" v="78" actId="20577"/>
          <ac:spMkLst>
            <pc:docMk/>
            <pc:sldMk cId="450951953" sldId="1437"/>
            <ac:spMk id="7" creationId="{676467C8-FEA1-4C69-A4AE-71023518D832}"/>
          </ac:spMkLst>
        </pc:spChg>
      </pc:sldChg>
      <pc:sldChg chg="modSp mod">
        <pc:chgData name="Teoh Teik Toe" userId="04285961-8f1d-4dac-83a4-2cd896b4506a" providerId="ADAL" clId="{7E7C63C1-5B00-49CC-8E4C-8061C80CD201}" dt="2022-02-09T11:58:45.007" v="17" actId="20577"/>
        <pc:sldMkLst>
          <pc:docMk/>
          <pc:sldMk cId="2942103630" sldId="1438"/>
        </pc:sldMkLst>
        <pc:spChg chg="mod">
          <ac:chgData name="Teoh Teik Toe" userId="04285961-8f1d-4dac-83a4-2cd896b4506a" providerId="ADAL" clId="{7E7C63C1-5B00-49CC-8E4C-8061C80CD201}" dt="2022-02-09T11:58:45.007" v="17" actId="20577"/>
          <ac:spMkLst>
            <pc:docMk/>
            <pc:sldMk cId="2942103630" sldId="1438"/>
            <ac:spMk id="2" creationId="{C3877A54-8F78-406B-9D1B-4394414B7BE8}"/>
          </ac:spMkLst>
        </pc:spChg>
      </pc:sldChg>
      <pc:sldChg chg="del">
        <pc:chgData name="Teoh Teik Toe" userId="04285961-8f1d-4dac-83a4-2cd896b4506a" providerId="ADAL" clId="{7E7C63C1-5B00-49CC-8E4C-8061C80CD201}" dt="2022-02-14T06:33:25.280" v="22" actId="47"/>
        <pc:sldMkLst>
          <pc:docMk/>
          <pc:sldMk cId="4046377364" sldId="1439"/>
        </pc:sldMkLst>
      </pc:sldChg>
      <pc:sldChg chg="del">
        <pc:chgData name="Teoh Teik Toe" userId="04285961-8f1d-4dac-83a4-2cd896b4506a" providerId="ADAL" clId="{7E7C63C1-5B00-49CC-8E4C-8061C80CD201}" dt="2022-02-14T06:33:24.818" v="21" actId="47"/>
        <pc:sldMkLst>
          <pc:docMk/>
          <pc:sldMk cId="1525179605" sldId="1440"/>
        </pc:sldMkLst>
      </pc:sldChg>
      <pc:sldChg chg="del">
        <pc:chgData name="Teoh Teik Toe" userId="04285961-8f1d-4dac-83a4-2cd896b4506a" providerId="ADAL" clId="{7E7C63C1-5B00-49CC-8E4C-8061C80CD201}" dt="2022-02-14T06:33:24.322" v="20" actId="47"/>
        <pc:sldMkLst>
          <pc:docMk/>
          <pc:sldMk cId="949441483" sldId="1441"/>
        </pc:sldMkLst>
      </pc:sldChg>
      <pc:sldChg chg="del">
        <pc:chgData name="Teoh Teik Toe" userId="04285961-8f1d-4dac-83a4-2cd896b4506a" providerId="ADAL" clId="{7E7C63C1-5B00-49CC-8E4C-8061C80CD201}" dt="2022-02-14T06:33:26.320" v="23" actId="47"/>
        <pc:sldMkLst>
          <pc:docMk/>
          <pc:sldMk cId="274654448" sldId="1442"/>
        </pc:sldMkLst>
      </pc:sldChg>
      <pc:sldChg chg="add del">
        <pc:chgData name="Teoh Teik Toe" userId="04285961-8f1d-4dac-83a4-2cd896b4506a" providerId="ADAL" clId="{7E7C63C1-5B00-49CC-8E4C-8061C80CD201}" dt="2022-02-14T06:33:26.783" v="24" actId="47"/>
        <pc:sldMkLst>
          <pc:docMk/>
          <pc:sldMk cId="3873626093" sldId="1443"/>
        </pc:sldMkLst>
      </pc:sldChg>
      <pc:sldChg chg="add">
        <pc:chgData name="Teoh Teik Toe" userId="04285961-8f1d-4dac-83a4-2cd896b4506a" providerId="ADAL" clId="{7E7C63C1-5B00-49CC-8E4C-8061C80CD201}" dt="2022-02-14T06:33:21.111" v="19"/>
        <pc:sldMkLst>
          <pc:docMk/>
          <pc:sldMk cId="1337191277" sldId="1444"/>
        </pc:sldMkLst>
      </pc:sldChg>
      <pc:sldChg chg="modSp add mod">
        <pc:chgData name="Teoh Teik Toe" userId="04285961-8f1d-4dac-83a4-2cd896b4506a" providerId="ADAL" clId="{7E7C63C1-5B00-49CC-8E4C-8061C80CD201}" dt="2022-02-24T03:49:24.418" v="244" actId="1076"/>
        <pc:sldMkLst>
          <pc:docMk/>
          <pc:sldMk cId="1572997997" sldId="1445"/>
        </pc:sldMkLst>
        <pc:spChg chg="mod">
          <ac:chgData name="Teoh Teik Toe" userId="04285961-8f1d-4dac-83a4-2cd896b4506a" providerId="ADAL" clId="{7E7C63C1-5B00-49CC-8E4C-8061C80CD201}" dt="2022-02-24T03:49:24.418" v="244" actId="1076"/>
          <ac:spMkLst>
            <pc:docMk/>
            <pc:sldMk cId="1572997997" sldId="1445"/>
            <ac:spMk id="7" creationId="{6B6AAA12-DE15-48BB-8298-B5FCCE0AD8DC}"/>
          </ac:spMkLst>
        </pc:spChg>
      </pc:sldChg>
      <pc:sldChg chg="modSp add mod">
        <pc:chgData name="Teoh Teik Toe" userId="04285961-8f1d-4dac-83a4-2cd896b4506a" providerId="ADAL" clId="{7E7C63C1-5B00-49CC-8E4C-8061C80CD201}" dt="2022-02-24T03:50:45.924" v="264" actId="20577"/>
        <pc:sldMkLst>
          <pc:docMk/>
          <pc:sldMk cId="1615631440" sldId="1446"/>
        </pc:sldMkLst>
        <pc:spChg chg="mod">
          <ac:chgData name="Teoh Teik Toe" userId="04285961-8f1d-4dac-83a4-2cd896b4506a" providerId="ADAL" clId="{7E7C63C1-5B00-49CC-8E4C-8061C80CD201}" dt="2022-02-24T03:50:45.924" v="264" actId="20577"/>
          <ac:spMkLst>
            <pc:docMk/>
            <pc:sldMk cId="1615631440" sldId="1446"/>
            <ac:spMk id="4" creationId="{60FE6E41-CEBE-483A-A054-BF52B3A2FB09}"/>
          </ac:spMkLst>
        </pc:spChg>
      </pc:sldChg>
      <pc:sldChg chg="add">
        <pc:chgData name="Teoh Teik Toe" userId="04285961-8f1d-4dac-83a4-2cd896b4506a" providerId="ADAL" clId="{7E7C63C1-5B00-49CC-8E4C-8061C80CD201}" dt="2022-02-14T06:33:21.111" v="19"/>
        <pc:sldMkLst>
          <pc:docMk/>
          <pc:sldMk cId="652642379" sldId="1447"/>
        </pc:sldMkLst>
      </pc:sldChg>
      <pc:sldChg chg="modSp add mod">
        <pc:chgData name="Teoh Teik Toe" userId="04285961-8f1d-4dac-83a4-2cd896b4506a" providerId="ADAL" clId="{7E7C63C1-5B00-49CC-8E4C-8061C80CD201}" dt="2022-02-24T03:49:30.941" v="245" actId="1076"/>
        <pc:sldMkLst>
          <pc:docMk/>
          <pc:sldMk cId="687692985" sldId="1448"/>
        </pc:sldMkLst>
        <pc:spChg chg="mod">
          <ac:chgData name="Teoh Teik Toe" userId="04285961-8f1d-4dac-83a4-2cd896b4506a" providerId="ADAL" clId="{7E7C63C1-5B00-49CC-8E4C-8061C80CD201}" dt="2022-02-24T03:49:30.941" v="245" actId="1076"/>
          <ac:spMkLst>
            <pc:docMk/>
            <pc:sldMk cId="687692985" sldId="1448"/>
            <ac:spMk id="4" creationId="{A3B9578B-814E-4FBB-9A4A-54B89E2D971E}"/>
          </ac:spMkLst>
        </pc:spChg>
      </pc:sldChg>
      <pc:sldMasterChg chg="del delSldLayout">
        <pc:chgData name="Teoh Teik Toe" userId="04285961-8f1d-4dac-83a4-2cd896b4506a" providerId="ADAL" clId="{7E7C63C1-5B00-49CC-8E4C-8061C80CD201}" dt="2022-02-14T06:33:26.783" v="24" actId="47"/>
        <pc:sldMasterMkLst>
          <pc:docMk/>
          <pc:sldMasterMk cId="0" sldId="2147483648"/>
        </pc:sldMasterMkLst>
        <pc:sldLayoutChg chg="del">
          <pc:chgData name="Teoh Teik Toe" userId="04285961-8f1d-4dac-83a4-2cd896b4506a" providerId="ADAL" clId="{7E7C63C1-5B00-49CC-8E4C-8061C80CD201}" dt="2022-02-14T06:33:26.783" v="24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Teoh Teik Toe" userId="04285961-8f1d-4dac-83a4-2cd896b4506a" providerId="ADAL" clId="{7E7C63C1-5B00-49CC-8E4C-8061C80CD201}" dt="2022-02-14T06:33:26.783" v="24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Teoh Teik Toe" userId="04285961-8f1d-4dac-83a4-2cd896b4506a" providerId="ADAL" clId="{7E7C63C1-5B00-49CC-8E4C-8061C80CD201}" dt="2022-02-14T06:33:26.783" v="24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Teoh Teik Toe" userId="04285961-8f1d-4dac-83a4-2cd896b4506a" providerId="ADAL" clId="{7E7C63C1-5B00-49CC-8E4C-8061C80CD201}" dt="2022-02-14T06:33:26.783" v="24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Teoh Teik Toe" userId="04285961-8f1d-4dac-83a4-2cd896b4506a" providerId="ADAL" clId="{7E7C63C1-5B00-49CC-8E4C-8061C80CD201}" dt="2022-02-14T06:33:26.783" v="24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Teoh Teik Toe" userId="04285961-8f1d-4dac-83a4-2cd896b4506a" providerId="ADAL" clId="{7E7C63C1-5B00-49CC-8E4C-8061C80CD201}" dt="2022-02-14T06:33:26.783" v="24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Teoh Teik Toe" userId="04285961-8f1d-4dac-83a4-2cd896b4506a" providerId="ADAL" clId="{7E7C63C1-5B00-49CC-8E4C-8061C80CD201}" dt="2022-02-14T06:33:26.783" v="24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Teoh Teik Toe" userId="04285961-8f1d-4dac-83a4-2cd896b4506a" providerId="ADAL" clId="{7E7C63C1-5B00-49CC-8E4C-8061C80CD201}" dt="2022-02-14T06:33:26.783" v="24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Teoh Teik Toe" userId="04285961-8f1d-4dac-83a4-2cd896b4506a" providerId="ADAL" clId="{7E7C63C1-5B00-49CC-8E4C-8061C80CD201}" dt="2022-02-14T06:33:26.783" v="24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Teoh Teik Toe" userId="04285961-8f1d-4dac-83a4-2cd896b4506a" providerId="ADAL" clId="{7E7C63C1-5B00-49CC-8E4C-8061C80CD201}" dt="2022-02-14T06:33:26.783" v="24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Teoh Teik Toe" userId="04285961-8f1d-4dac-83a4-2cd896b4506a" providerId="ADAL" clId="{7E7C63C1-5B00-49CC-8E4C-8061C80CD201}" dt="2022-02-14T06:33:26.783" v="24" actId="4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Teoh Teik Toe" userId="S::teohteiktoe@tssglobalsingapore.onmicrosoft.com::04285961-8f1d-4dac-83a4-2cd896b4506a" providerId="AD" clId="Web-{F3433EF5-DD78-B35E-75FE-E157D0FDA0B9}"/>
    <pc:docChg chg="modSld">
      <pc:chgData name="Teoh Teik Toe" userId="S::teohteiktoe@tssglobalsingapore.onmicrosoft.com::04285961-8f1d-4dac-83a4-2cd896b4506a" providerId="AD" clId="Web-{F3433EF5-DD78-B35E-75FE-E157D0FDA0B9}" dt="2022-01-17T11:41:12.773" v="12" actId="20577"/>
      <pc:docMkLst>
        <pc:docMk/>
      </pc:docMkLst>
      <pc:sldChg chg="modSp">
        <pc:chgData name="Teoh Teik Toe" userId="S::teohteiktoe@tssglobalsingapore.onmicrosoft.com::04285961-8f1d-4dac-83a4-2cd896b4506a" providerId="AD" clId="Web-{F3433EF5-DD78-B35E-75FE-E157D0FDA0B9}" dt="2022-01-17T11:41:12.773" v="12" actId="20577"/>
        <pc:sldMkLst>
          <pc:docMk/>
          <pc:sldMk cId="495739780" sldId="1253"/>
        </pc:sldMkLst>
        <pc:spChg chg="mod">
          <ac:chgData name="Teoh Teik Toe" userId="S::teohteiktoe@tssglobalsingapore.onmicrosoft.com::04285961-8f1d-4dac-83a4-2cd896b4506a" providerId="AD" clId="Web-{F3433EF5-DD78-B35E-75FE-E157D0FDA0B9}" dt="2022-01-17T11:41:12.773" v="12" actId="20577"/>
          <ac:spMkLst>
            <pc:docMk/>
            <pc:sldMk cId="495739780" sldId="1253"/>
            <ac:spMk id="7" creationId="{1D58AAF8-2F46-44E4-B69A-0DEE82FF0D75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2E25A5C1-429B-0CB4-41BA-2D3F8902A33E}"/>
    <pc:docChg chg="modSld">
      <pc:chgData name="Teoh Teik Toe" userId="S::teohteiktoe@tssglobalsingapore.onmicrosoft.com::04285961-8f1d-4dac-83a4-2cd896b4506a" providerId="AD" clId="Web-{2E25A5C1-429B-0CB4-41BA-2D3F8902A33E}" dt="2022-02-09T02:20:11.198" v="17" actId="1076"/>
      <pc:docMkLst>
        <pc:docMk/>
      </pc:docMkLst>
      <pc:sldChg chg="addSp modSp">
        <pc:chgData name="Teoh Teik Toe" userId="S::teohteiktoe@tssglobalsingapore.onmicrosoft.com::04285961-8f1d-4dac-83a4-2cd896b4506a" providerId="AD" clId="Web-{2E25A5C1-429B-0CB4-41BA-2D3F8902A33E}" dt="2022-02-09T02:20:11.198" v="17" actId="1076"/>
        <pc:sldMkLst>
          <pc:docMk/>
          <pc:sldMk cId="3207828094" sldId="1417"/>
        </pc:sldMkLst>
        <pc:spChg chg="add mod">
          <ac:chgData name="Teoh Teik Toe" userId="S::teohteiktoe@tssglobalsingapore.onmicrosoft.com::04285961-8f1d-4dac-83a4-2cd896b4506a" providerId="AD" clId="Web-{2E25A5C1-429B-0CB4-41BA-2D3F8902A33E}" dt="2022-02-09T02:20:11.198" v="17" actId="1076"/>
          <ac:spMkLst>
            <pc:docMk/>
            <pc:sldMk cId="3207828094" sldId="1417"/>
            <ac:spMk id="3" creationId="{3277BA8B-F206-4D76-B8C7-EFCD95CBC141}"/>
          </ac:spMkLst>
        </pc:spChg>
        <pc:picChg chg="mod">
          <ac:chgData name="Teoh Teik Toe" userId="S::teohteiktoe@tssglobalsingapore.onmicrosoft.com::04285961-8f1d-4dac-83a4-2cd896b4506a" providerId="AD" clId="Web-{2E25A5C1-429B-0CB4-41BA-2D3F8902A33E}" dt="2022-02-09T02:17:35.117" v="0" actId="1076"/>
          <ac:picMkLst>
            <pc:docMk/>
            <pc:sldMk cId="3207828094" sldId="1417"/>
            <ac:picMk id="7" creationId="{601C2D19-5F0E-4682-8AE9-866777E190DB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1F45E125-41BB-8C50-1E62-3F40736567E5}"/>
    <pc:docChg chg="modSld">
      <pc:chgData name="Teoh Teik Toe" userId="S::teohteiktoe@tssglobalsingapore.onmicrosoft.com::04285961-8f1d-4dac-83a4-2cd896b4506a" providerId="AD" clId="Web-{1F45E125-41BB-8C50-1E62-3F40736567E5}" dt="2022-01-20T00:41:23.731" v="17" actId="1076"/>
      <pc:docMkLst>
        <pc:docMk/>
      </pc:docMkLst>
      <pc:sldChg chg="delSp modSp">
        <pc:chgData name="Teoh Teik Toe" userId="S::teohteiktoe@tssglobalsingapore.onmicrosoft.com::04285961-8f1d-4dac-83a4-2cd896b4506a" providerId="AD" clId="Web-{1F45E125-41BB-8C50-1E62-3F40736567E5}" dt="2022-01-20T00:41:23.731" v="17" actId="1076"/>
        <pc:sldMkLst>
          <pc:docMk/>
          <pc:sldMk cId="2531921612" sldId="1263"/>
        </pc:sldMkLst>
        <pc:spChg chg="mod">
          <ac:chgData name="Teoh Teik Toe" userId="S::teohteiktoe@tssglobalsingapore.onmicrosoft.com::04285961-8f1d-4dac-83a4-2cd896b4506a" providerId="AD" clId="Web-{1F45E125-41BB-8C50-1E62-3F40736567E5}" dt="2022-01-20T00:41:14.309" v="13" actId="20577"/>
          <ac:spMkLst>
            <pc:docMk/>
            <pc:sldMk cId="2531921612" sldId="1263"/>
            <ac:spMk id="3" creationId="{478119CC-DA08-4A9B-B100-39FD15F5219D}"/>
          </ac:spMkLst>
        </pc:spChg>
        <pc:picChg chg="mod">
          <ac:chgData name="Teoh Teik Toe" userId="S::teohteiktoe@tssglobalsingapore.onmicrosoft.com::04285961-8f1d-4dac-83a4-2cd896b4506a" providerId="AD" clId="Web-{1F45E125-41BB-8C50-1E62-3F40736567E5}" dt="2022-01-20T00:41:23.731" v="17" actId="1076"/>
          <ac:picMkLst>
            <pc:docMk/>
            <pc:sldMk cId="2531921612" sldId="1263"/>
            <ac:picMk id="4" creationId="{AF93F219-7D41-488F-A323-C92435C756C6}"/>
          </ac:picMkLst>
        </pc:picChg>
        <pc:picChg chg="del mod">
          <ac:chgData name="Teoh Teik Toe" userId="S::teohteiktoe@tssglobalsingapore.onmicrosoft.com::04285961-8f1d-4dac-83a4-2cd896b4506a" providerId="AD" clId="Web-{1F45E125-41BB-8C50-1E62-3F40736567E5}" dt="2022-01-20T00:40:41.011" v="8"/>
          <ac:picMkLst>
            <pc:docMk/>
            <pc:sldMk cId="2531921612" sldId="1263"/>
            <ac:picMk id="5" creationId="{CBFE5D43-7410-4218-8FEF-0785DB5FA87D}"/>
          </ac:picMkLst>
        </pc:picChg>
        <pc:cxnChg chg="del mod">
          <ac:chgData name="Teoh Teik Toe" userId="S::teohteiktoe@tssglobalsingapore.onmicrosoft.com::04285961-8f1d-4dac-83a4-2cd896b4506a" providerId="AD" clId="Web-{1F45E125-41BB-8C50-1E62-3F40736567E5}" dt="2022-01-20T00:41:17.278" v="14"/>
          <ac:cxnSpMkLst>
            <pc:docMk/>
            <pc:sldMk cId="2531921612" sldId="1263"/>
            <ac:cxnSpMk id="7" creationId="{FC63B83A-C317-4A82-9F45-50828F394828}"/>
          </ac:cxnSpMkLst>
        </pc:cxnChg>
      </pc:sldChg>
      <pc:sldChg chg="addSp modSp">
        <pc:chgData name="Teoh Teik Toe" userId="S::teohteiktoe@tssglobalsingapore.onmicrosoft.com::04285961-8f1d-4dac-83a4-2cd896b4506a" providerId="AD" clId="Web-{1F45E125-41BB-8C50-1E62-3F40736567E5}" dt="2022-01-20T00:39:33.432" v="3" actId="1076"/>
        <pc:sldMkLst>
          <pc:docMk/>
          <pc:sldMk cId="831959458" sldId="1264"/>
        </pc:sldMkLst>
        <pc:picChg chg="add mod">
          <ac:chgData name="Teoh Teik Toe" userId="S::teohteiktoe@tssglobalsingapore.onmicrosoft.com::04285961-8f1d-4dac-83a4-2cd896b4506a" providerId="AD" clId="Web-{1F45E125-41BB-8C50-1E62-3F40736567E5}" dt="2022-01-20T00:39:33.432" v="3" actId="1076"/>
          <ac:picMkLst>
            <pc:docMk/>
            <pc:sldMk cId="831959458" sldId="1264"/>
            <ac:picMk id="5" creationId="{047E8A48-D014-4022-9879-32F343586CC4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3E376B31-98DB-E915-EC48-021CE0F156A6}"/>
    <pc:docChg chg="addSld modSld">
      <pc:chgData name="Teoh Teik Toe" userId="S::teohteiktoe@tssglobalsingapore.onmicrosoft.com::04285961-8f1d-4dac-83a4-2cd896b4506a" providerId="AD" clId="Web-{3E376B31-98DB-E915-EC48-021CE0F156A6}" dt="2022-02-19T04:10:39.466" v="45" actId="1076"/>
      <pc:docMkLst>
        <pc:docMk/>
      </pc:docMkLst>
      <pc:sldChg chg="addSp modSp">
        <pc:chgData name="Teoh Teik Toe" userId="S::teohteiktoe@tssglobalsingapore.onmicrosoft.com::04285961-8f1d-4dac-83a4-2cd896b4506a" providerId="AD" clId="Web-{3E376B31-98DB-E915-EC48-021CE0F156A6}" dt="2022-02-19T04:08:19.396" v="16" actId="1076"/>
        <pc:sldMkLst>
          <pc:docMk/>
          <pc:sldMk cId="450951953" sldId="1437"/>
        </pc:sldMkLst>
        <pc:spChg chg="add mod">
          <ac:chgData name="Teoh Teik Toe" userId="S::teohteiktoe@tssglobalsingapore.onmicrosoft.com::04285961-8f1d-4dac-83a4-2cd896b4506a" providerId="AD" clId="Web-{3E376B31-98DB-E915-EC48-021CE0F156A6}" dt="2022-02-19T04:08:19.396" v="16" actId="1076"/>
          <ac:spMkLst>
            <pc:docMk/>
            <pc:sldMk cId="450951953" sldId="1437"/>
            <ac:spMk id="3" creationId="{E8BF9520-4A9E-4060-8DE4-FDFA73A75566}"/>
          </ac:spMkLst>
        </pc:spChg>
        <pc:spChg chg="mod">
          <ac:chgData name="Teoh Teik Toe" userId="S::teohteiktoe@tssglobalsingapore.onmicrosoft.com::04285961-8f1d-4dac-83a4-2cd896b4506a" providerId="AD" clId="Web-{3E376B31-98DB-E915-EC48-021CE0F156A6}" dt="2022-02-19T04:07:39.096" v="12" actId="20577"/>
          <ac:spMkLst>
            <pc:docMk/>
            <pc:sldMk cId="450951953" sldId="1437"/>
            <ac:spMk id="7" creationId="{676467C8-FEA1-4C69-A4AE-71023518D832}"/>
          </ac:spMkLst>
        </pc:spChg>
      </pc:sldChg>
      <pc:sldChg chg="modSp new">
        <pc:chgData name="Teoh Teik Toe" userId="S::teohteiktoe@tssglobalsingapore.onmicrosoft.com::04285961-8f1d-4dac-83a4-2cd896b4506a" providerId="AD" clId="Web-{3E376B31-98DB-E915-EC48-021CE0F156A6}" dt="2022-02-19T03:17:12.183" v="7" actId="20577"/>
        <pc:sldMkLst>
          <pc:docMk/>
          <pc:sldMk cId="1519597932" sldId="1449"/>
        </pc:sldMkLst>
        <pc:spChg chg="mod">
          <ac:chgData name="Teoh Teik Toe" userId="S::teohteiktoe@tssglobalsingapore.onmicrosoft.com::04285961-8f1d-4dac-83a4-2cd896b4506a" providerId="AD" clId="Web-{3E376B31-98DB-E915-EC48-021CE0F156A6}" dt="2022-02-19T03:15:54.041" v="2" actId="20577"/>
          <ac:spMkLst>
            <pc:docMk/>
            <pc:sldMk cId="1519597932" sldId="1449"/>
            <ac:spMk id="2" creationId="{B6041687-1E85-423D-8EA5-FA0D3902A04A}"/>
          </ac:spMkLst>
        </pc:spChg>
        <pc:spChg chg="mod">
          <ac:chgData name="Teoh Teik Toe" userId="S::teohteiktoe@tssglobalsingapore.onmicrosoft.com::04285961-8f1d-4dac-83a4-2cd896b4506a" providerId="AD" clId="Web-{3E376B31-98DB-E915-EC48-021CE0F156A6}" dt="2022-02-19T03:17:12.183" v="7" actId="20577"/>
          <ac:spMkLst>
            <pc:docMk/>
            <pc:sldMk cId="1519597932" sldId="1449"/>
            <ac:spMk id="3" creationId="{58C7BF26-8BE2-48DE-8957-3A15197EE846}"/>
          </ac:spMkLst>
        </pc:spChg>
      </pc:sldChg>
      <pc:sldChg chg="addSp modSp new">
        <pc:chgData name="Teoh Teik Toe" userId="S::teohteiktoe@tssglobalsingapore.onmicrosoft.com::04285961-8f1d-4dac-83a4-2cd896b4506a" providerId="AD" clId="Web-{3E376B31-98DB-E915-EC48-021CE0F156A6}" dt="2022-02-19T04:10:39.466" v="45" actId="1076"/>
        <pc:sldMkLst>
          <pc:docMk/>
          <pc:sldMk cId="686541" sldId="1450"/>
        </pc:sldMkLst>
        <pc:spChg chg="mod">
          <ac:chgData name="Teoh Teik Toe" userId="S::teohteiktoe@tssglobalsingapore.onmicrosoft.com::04285961-8f1d-4dac-83a4-2cd896b4506a" providerId="AD" clId="Web-{3E376B31-98DB-E915-EC48-021CE0F156A6}" dt="2022-02-19T04:09:56.744" v="42" actId="20577"/>
          <ac:spMkLst>
            <pc:docMk/>
            <pc:sldMk cId="686541" sldId="1450"/>
            <ac:spMk id="2" creationId="{CCC335C6-C138-4B4F-93B1-160BA863E802}"/>
          </ac:spMkLst>
        </pc:spChg>
        <pc:spChg chg="add mod">
          <ac:chgData name="Teoh Teik Toe" userId="S::teohteiktoe@tssglobalsingapore.onmicrosoft.com::04285961-8f1d-4dac-83a4-2cd896b4506a" providerId="AD" clId="Web-{3E376B31-98DB-E915-EC48-021CE0F156A6}" dt="2022-02-19T04:09:43.353" v="27" actId="20577"/>
          <ac:spMkLst>
            <pc:docMk/>
            <pc:sldMk cId="686541" sldId="1450"/>
            <ac:spMk id="3" creationId="{D27D8E74-FDC3-4CCD-994B-058374FE00BE}"/>
          </ac:spMkLst>
        </pc:spChg>
        <pc:spChg chg="add mod">
          <ac:chgData name="Teoh Teik Toe" userId="S::teohteiktoe@tssglobalsingapore.onmicrosoft.com::04285961-8f1d-4dac-83a4-2cd896b4506a" providerId="AD" clId="Web-{3E376B31-98DB-E915-EC48-021CE0F156A6}" dt="2022-02-19T04:10:39.466" v="45" actId="1076"/>
          <ac:spMkLst>
            <pc:docMk/>
            <pc:sldMk cId="686541" sldId="1450"/>
            <ac:spMk id="4" creationId="{CD7BF398-7E9A-45C3-A1D9-8947115A65E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7/24/2022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57:57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7 114,'-5'5,"4"2,6-1,8-1,6-1,0-2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4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0,'0'5,"5"2,6-1,2-1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4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1 889,'5'0,"6"0,6 0,1-4,1-2,-2-5,1-6,2-4,-2-3,1-3,-4-2,-3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5.6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94,'0'-5,"0"-6,0-6,0-6,5 2,1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5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315 270,'0'5,"5"6,6 1,7-1,-1-2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44:51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45:06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2:03:51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2:08:09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24/7/2022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53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 must be random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8241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are expected to look at the difference between the predicted line vs the scattered plot and find other pattern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4010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M2 is better because the RMSE is lower than M1. Significant and Error are related.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4321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975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506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later in the class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86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91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6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50782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7/24/2022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4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7/24/2022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0855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57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09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21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6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75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1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4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7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42471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80041248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91369BB6-347F-4478-88C9-AA27E80E54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1800">
                <a:latin typeface="Times New Roman" panose="02020603050405020304" pitchFamily="18" charset="0"/>
                <a:ea typeface="+mn-ea"/>
              </a:rPr>
              <a:t>Eibe Frank</a:t>
            </a:r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7EB5BA18-3D9C-42AE-B455-A1A2478DD2A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562600" y="990600"/>
            <a:ext cx="0" cy="4800600"/>
          </a:xfrm>
          <a:prstGeom prst="line">
            <a:avLst/>
          </a:prstGeom>
          <a:noFill/>
          <a:ln w="952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SG" sz="1350"/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2A262196-88B7-4C6C-A7D1-718037D8D9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endParaRPr lang="en-AU" sz="18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BB951D2C-7E11-4EE0-B12E-69E30BB08A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WEKA: A Machine Learning Toolkit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Explorer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Classification and Regression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Clustering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Association Rules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Attribute Selection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Visualization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Experimenter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Knowledge Flow GUI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066800"/>
            <a:ext cx="5105400" cy="1600200"/>
          </a:xfrm>
          <a:extLst>
            <a:ext uri="{AF507438-7753-43e0-B8FC-AC1667EBCBE1}"/>
          </a:extLst>
        </p:spPr>
        <p:txBody>
          <a:bodyPr/>
          <a:lstStyle>
            <a:lvl1pPr algn="ctr">
              <a:lnSpc>
                <a:spcPct val="80000"/>
              </a:lnSpc>
              <a:defRPr sz="2700" b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32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86"/>
          <p:cNvSpPr txBox="1">
            <a:spLocks noGrp="1"/>
          </p:cNvSpPr>
          <p:nvPr>
            <p:ph type="body" sz="quarter" idx="13"/>
          </p:nvPr>
        </p:nvSpPr>
        <p:spPr>
          <a:xfrm>
            <a:off x="358912" y="643063"/>
            <a:ext cx="1463666" cy="313159"/>
          </a:xfrm>
          <a:prstGeom prst="rect">
            <a:avLst/>
          </a:prstGeom>
        </p:spPr>
        <p:txBody>
          <a:bodyPr wrap="none" lIns="45718" tIns="45718" rIns="45718" bIns="45718"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1435" spc="-58">
                <a:solidFill>
                  <a:srgbClr val="0F56A6"/>
                </a:solidFill>
              </a:defRPr>
            </a:lvl1pPr>
          </a:lstStyle>
          <a:p>
            <a:r>
              <a:t>Insert header here</a:t>
            </a:r>
          </a:p>
        </p:txBody>
      </p:sp>
      <p:sp>
        <p:nvSpPr>
          <p:cNvPr id="65" name="Insert subheader Here"/>
          <p:cNvSpPr txBox="1">
            <a:spLocks noGrp="1"/>
          </p:cNvSpPr>
          <p:nvPr>
            <p:ph type="body" sz="quarter" idx="14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675" b="1">
                <a:solidFill>
                  <a:srgbClr val="8D8D8D"/>
                </a:solidFill>
              </a:defRPr>
            </a:lvl1pPr>
          </a:lstStyle>
          <a:p>
            <a:r>
              <a:t>Insert subheader Here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9670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>
            <a:extLst>
              <a:ext uri="{FF2B5EF4-FFF2-40B4-BE49-F238E27FC236}">
                <a16:creationId xmlns:a16="http://schemas.microsoft.com/office/drawing/2014/main" id="{5CF0AF85-5306-490E-A70B-AAC33C2527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BE59F-7E22-4731-BD97-ED57DD1D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269884"/>
      </p:ext>
    </p:extLst>
  </p:cSld>
  <p:clrMapOvr>
    <a:masterClrMapping/>
  </p:clrMapOvr>
  <p:transition>
    <p:zo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7/24/2022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4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2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customXml" Target="../ink/ink4.xml"/><Relationship Id="rId3" Type="http://schemas.openxmlformats.org/officeDocument/2006/relationships/customXml" Target="../ink/ink2.xml"/><Relationship Id="rId21" Type="http://schemas.openxmlformats.org/officeDocument/2006/relationships/image" Target="../media/image160.png"/><Relationship Id="rId12" Type="http://schemas.openxmlformats.org/officeDocument/2006/relationships/image" Target="../media/image156.png"/><Relationship Id="rId17" Type="http://schemas.openxmlformats.org/officeDocument/2006/relationships/image" Target="../media/image15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3.png"/><Relationship Id="rId23" Type="http://schemas.openxmlformats.org/officeDocument/2006/relationships/image" Target="../media/image161.png"/><Relationship Id="rId22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3xMSbIde2I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tmNq7Fgbv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2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6.xml"/><Relationship Id="rId4" Type="http://schemas.openxmlformats.org/officeDocument/2006/relationships/image" Target="../media/image24.png"/><Relationship Id="rId43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WqE7YHR4Jc&amp;t=440s" TargetMode="External"/><Relationship Id="rId2" Type="http://schemas.openxmlformats.org/officeDocument/2006/relationships/hyperlink" Target="https://www.dropbox.com/s/ed9s6zyrtjgc7dk/Shwartz.pdf?dl=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uwgb.edu/bansalg/statistics-data-analytics/linear-regression/" TargetMode="External"/><Relationship Id="rId4" Type="http://schemas.openxmlformats.org/officeDocument/2006/relationships/hyperlink" Target="https://www.youtube.com/watch?v=aq8VU5KLmkY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 dirty="0">
                <a:solidFill>
                  <a:schemeClr val="bg1"/>
                </a:solidFill>
                <a:cs typeface="Arial"/>
              </a:rPr>
              <a:t>Linear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1E53-BC3F-4C85-AD10-EA1A22DD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Assumption: </a:t>
            </a:r>
            <a:r>
              <a:rPr lang="en-US" dirty="0" err="1"/>
              <a:t>Hilpisch</a:t>
            </a:r>
            <a:r>
              <a:rPr lang="en-US" dirty="0"/>
              <a:t> Page 34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17199-74D2-430F-AFB5-DBB2E8C1D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18" y="1983011"/>
            <a:ext cx="7119563" cy="40490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F2E427-17C8-4927-ABCE-20238C3C5CBF}"/>
              </a:ext>
            </a:extLst>
          </p:cNvPr>
          <p:cNvSpPr/>
          <p:nvPr/>
        </p:nvSpPr>
        <p:spPr>
          <a:xfrm>
            <a:off x="1160979" y="3318603"/>
            <a:ext cx="6359704" cy="544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91432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E56E-77E0-40F2-93AB-06D45759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XGBoost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58639-8313-400C-91B4-F8A7C76F5FCC}"/>
              </a:ext>
            </a:extLst>
          </p:cNvPr>
          <p:cNvSpPr txBox="1"/>
          <p:nvPr/>
        </p:nvSpPr>
        <p:spPr>
          <a:xfrm>
            <a:off x="457200" y="1457491"/>
            <a:ext cx="81525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sklearn.ensemble</a:t>
            </a:r>
            <a:r>
              <a:rPr lang="en-SG"/>
              <a:t> import </a:t>
            </a:r>
            <a:r>
              <a:rPr lang="en-SG" err="1"/>
              <a:t>GradientBoostingClassifier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GradientBoostingClassifier</a:t>
            </a:r>
            <a:r>
              <a:rPr lang="en-SG"/>
              <a:t>(</a:t>
            </a:r>
            <a:r>
              <a:rPr lang="en-SG" err="1"/>
              <a:t>max_depth</a:t>
            </a:r>
            <a:r>
              <a:rPr lang="en-SG"/>
              <a:t>=3)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X_train</a:t>
            </a:r>
            <a:r>
              <a:rPr lang="en-SG"/>
              <a:t>)</a:t>
            </a:r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sklearn.metrics</a:t>
            </a:r>
            <a:r>
              <a:rPr lang="en-SG"/>
              <a:t> import </a:t>
            </a:r>
            <a:r>
              <a:rPr lang="en-SG" err="1"/>
              <a:t>confusion_matrix</a:t>
            </a:r>
            <a:endParaRPr lang="en-SG"/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Y_train</a:t>
            </a:r>
            <a:r>
              <a:rPr lang="en-SG"/>
              <a:t>, pred)</a:t>
            </a:r>
          </a:p>
          <a:p>
            <a:r>
              <a:rPr lang="en-SG"/>
              <a:t>print(cm)</a:t>
            </a:r>
          </a:p>
          <a:p>
            <a:r>
              <a:rPr lang="en-SG"/>
              <a:t>accuracy = (cm[0,0] + cm[1,1])/sum(sum(cm))</a:t>
            </a:r>
          </a:p>
          <a:p>
            <a:r>
              <a:rPr lang="en-SG"/>
              <a:t>print(accuracy)</a:t>
            </a:r>
          </a:p>
          <a:p>
            <a:endParaRPr lang="en-SG"/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</a:t>
            </a:r>
            <a:r>
              <a:rPr lang="en-SG"/>
              <a:t>, pred)</a:t>
            </a:r>
          </a:p>
          <a:p>
            <a:r>
              <a:rPr lang="en-SG"/>
              <a:t>print(cm)</a:t>
            </a:r>
          </a:p>
          <a:p>
            <a:r>
              <a:rPr lang="en-SG"/>
              <a:t>accuracy = (cm[0,0] + cm[1,1])/sum(sum(cm))</a:t>
            </a:r>
          </a:p>
          <a:p>
            <a:r>
              <a:rPr lang="en-SG"/>
              <a:t>print(accuracy)</a:t>
            </a:r>
          </a:p>
        </p:txBody>
      </p:sp>
    </p:spTree>
    <p:extLst>
      <p:ext uri="{BB962C8B-B14F-4D97-AF65-F5344CB8AC3E}">
        <p14:creationId xmlns:p14="http://schemas.microsoft.com/office/powerpoint/2010/main" val="35585967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9477-B5DF-4E4A-C6FD-9AE60D30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492"/>
            <a:ext cx="8229600" cy="1143000"/>
          </a:xfrm>
        </p:spPr>
        <p:txBody>
          <a:bodyPr/>
          <a:lstStyle/>
          <a:p>
            <a:r>
              <a:rPr lang="en-SG" dirty="0"/>
              <a:t>Other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C19A9-0E6D-54D5-627A-9190A48CBCEF}"/>
              </a:ext>
            </a:extLst>
          </p:cNvPr>
          <p:cNvSpPr txBox="1"/>
          <p:nvPr/>
        </p:nvSpPr>
        <p:spPr>
          <a:xfrm>
            <a:off x="361507" y="1504507"/>
            <a:ext cx="68898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linear_model</a:t>
            </a:r>
            <a:endParaRPr lang="en-US" dirty="0"/>
          </a:p>
          <a:p>
            <a:r>
              <a:rPr lang="en-SG" dirty="0"/>
              <a:t>model = </a:t>
            </a:r>
            <a:r>
              <a:rPr lang="en-SG" dirty="0" err="1"/>
              <a:t>linear_model.LogisticRegression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/>
              <a:t>print("accuracy : ", (cm[0,0]+cm[1,1])/(sum(sum(cm))))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61B55-B79C-48A0-7A1B-D046D22ABCCB}"/>
              </a:ext>
            </a:extLst>
          </p:cNvPr>
          <p:cNvSpPr txBox="1"/>
          <p:nvPr/>
        </p:nvSpPr>
        <p:spPr>
          <a:xfrm>
            <a:off x="457199" y="3908869"/>
            <a:ext cx="83571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neural_network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neural_network.MLPClassifier</a:t>
            </a:r>
            <a:r>
              <a:rPr lang="en-SG" dirty="0"/>
              <a:t>(</a:t>
            </a:r>
            <a:r>
              <a:rPr lang="en-SG" dirty="0" err="1"/>
              <a:t>max_iter</a:t>
            </a:r>
            <a:r>
              <a:rPr lang="en-SG" dirty="0"/>
              <a:t>=500)</a:t>
            </a:r>
          </a:p>
          <a:p>
            <a:endParaRPr lang="en-SG" dirty="0"/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/>
              <a:t>print("accuracy : ", (cm[0,0]+cm[1,1])/(sum(sum(cm))))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22271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0D94-A019-4628-A5C4-69B21E54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86" y="4231506"/>
            <a:ext cx="8229600" cy="1143000"/>
          </a:xfrm>
        </p:spPr>
        <p:txBody>
          <a:bodyPr/>
          <a:lstStyle/>
          <a:p>
            <a:r>
              <a:rPr lang="en-US" dirty="0"/>
              <a:t>Thank you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0601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E218-B593-43A2-9571-D6E88B41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Interview Questions (Can we answer all after this class)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7B23-9390-4B07-AD85-A1058D2D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6"/>
            <a:ext cx="8008706" cy="373552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are the important assumptions of Linear regression?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heteroscedasticity?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difference between R square and adjusted R square?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find RMSE and MSE?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the possible ways of improving the accuracy of a linear regression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interpret a Q-Q plot in a Linear regression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significance of an F-test in a linear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the disadvantages of the linear model?</a:t>
            </a:r>
          </a:p>
          <a:p>
            <a:endParaRPr lang="en-US" dirty="0"/>
          </a:p>
          <a:p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09771-9EB1-4E0B-876E-6EF378AB1A19}"/>
              </a:ext>
            </a:extLst>
          </p:cNvPr>
          <p:cNvSpPr/>
          <p:nvPr/>
        </p:nvSpPr>
        <p:spPr>
          <a:xfrm>
            <a:off x="277402" y="5624717"/>
            <a:ext cx="8409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https://www.proschoolonline.com/blog/data-science-interview-questions-on-linear-regression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A19B5F-6EF8-4265-B0A2-D1ECB97CD2F0}"/>
              </a:ext>
            </a:extLst>
          </p:cNvPr>
          <p:cNvSpPr/>
          <p:nvPr/>
        </p:nvSpPr>
        <p:spPr>
          <a:xfrm>
            <a:off x="1931542" y="2219218"/>
            <a:ext cx="2640458" cy="42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0E92D-4D62-4417-BB40-875C2CFB4D47}"/>
              </a:ext>
            </a:extLst>
          </p:cNvPr>
          <p:cNvSpPr/>
          <p:nvPr/>
        </p:nvSpPr>
        <p:spPr>
          <a:xfrm>
            <a:off x="3251771" y="4327871"/>
            <a:ext cx="642135" cy="42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73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C3DD-13D3-4A76-8AC0-E28A123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heteroscedasticity?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70FCA-837C-4BD8-802A-93C263B7E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Heteroscedasticity is exactly the opposite of homoscedasticity, which means that the error terms are not equally distributed. 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DF534-0637-4073-93C1-976B21DE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65" y="2263852"/>
            <a:ext cx="669925" cy="542591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47E8A48-D014-4022-9879-32F34358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74" y="3058826"/>
            <a:ext cx="3773260" cy="28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59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C65F-F2BB-4E7E-813F-D788D330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interpret a Q-Q plot in a Linear regression model?</a:t>
            </a:r>
            <a:br>
              <a:rPr lang="en-US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19CC-DA08-4A9B-B100-39FD15F5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A Q-Q plot is used to check the normality of errors. This shows that the errors are mostly normally distributed.</a:t>
            </a:r>
            <a:endParaRPr lang="en-US" sz="3200" dirty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3F219-7D41-488F-A323-C92435C75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21" y="3106919"/>
            <a:ext cx="4448031" cy="32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3593-A98C-4AB4-B8C3-78F15C68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disadvantages of the linear model?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EDD89-468B-4F95-ABDB-FCA1C3609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is sensitive to outliers which may affect the result.</a:t>
            </a:r>
          </a:p>
          <a:p>
            <a:r>
              <a:rPr lang="en-US" dirty="0"/>
              <a:t>Over-fitting</a:t>
            </a:r>
          </a:p>
          <a:p>
            <a:r>
              <a:rPr lang="en-US" dirty="0"/>
              <a:t>Under-fitting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C6A86-BAD6-4F32-868D-9255910D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0" y="3647095"/>
            <a:ext cx="5979560" cy="24779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EAEBBD9-ABD8-4EB2-B1B0-8CC5539322EA}"/>
              </a:ext>
            </a:extLst>
          </p:cNvPr>
          <p:cNvGrpSpPr/>
          <p:nvPr/>
        </p:nvGrpSpPr>
        <p:grpSpPr>
          <a:xfrm>
            <a:off x="4921204" y="2770584"/>
            <a:ext cx="1086840" cy="628200"/>
            <a:chOff x="4921204" y="2770584"/>
            <a:chExt cx="108684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04E283-8D0E-4ECF-AEB8-2B4EF3DBE4CE}"/>
                    </a:ext>
                  </a:extLst>
                </p14:cNvPr>
                <p14:cNvContentPartPr/>
                <p14:nvPr/>
              </p14:nvContentPartPr>
              <p14:xfrm>
                <a:off x="4921204" y="3390144"/>
                <a:ext cx="10800" cy="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04E283-8D0E-4ECF-AEB8-2B4EF3DBE4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2204" y="3381144"/>
                  <a:ext cx="28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CAE9A0-5A29-4E83-BC49-C9452F115CEA}"/>
                    </a:ext>
                  </a:extLst>
                </p14:cNvPr>
                <p14:cNvContentPartPr/>
                <p14:nvPr/>
              </p14:nvContentPartPr>
              <p14:xfrm>
                <a:off x="5270404" y="3289704"/>
                <a:ext cx="68400" cy="5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CAE9A0-5A29-4E83-BC49-C9452F115C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1764" y="3020064"/>
                  <a:ext cx="120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4A7D6E-E79B-4DB4-A92A-67DE68E04A3F}"/>
                    </a:ext>
                  </a:extLst>
                </p14:cNvPr>
                <p14:cNvContentPartPr/>
                <p14:nvPr/>
              </p14:nvContentPartPr>
              <p14:xfrm>
                <a:off x="5578564" y="2770584"/>
                <a:ext cx="4680" cy="33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4A7D6E-E79B-4DB4-A92A-67DE68E04A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69924" y="2761944"/>
                  <a:ext cx="22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B32DA0-7AF3-48BA-9CA7-AC5042EAEDB0}"/>
                    </a:ext>
                  </a:extLst>
                </p14:cNvPr>
                <p14:cNvContentPartPr/>
                <p14:nvPr/>
              </p14:nvContentPartPr>
              <p14:xfrm>
                <a:off x="5989324" y="2824944"/>
                <a:ext cx="18720" cy="17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B32DA0-7AF3-48BA-9CA7-AC5042EAED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67644" y="2719464"/>
                  <a:ext cx="149400" cy="132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E63402A-BCC7-4C32-A737-140719A871B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3145" y="2667022"/>
            <a:ext cx="1858863" cy="542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66384-DB84-4008-A695-AB7F312E42C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5747" y="3916691"/>
            <a:ext cx="2192522" cy="21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26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6325-4C28-49EC-A86A-81947735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E8DCC7-7528-4439-AE54-35FA678E6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901" y="2171822"/>
            <a:ext cx="5177193" cy="29121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3E641-AAD4-47E0-8DB7-520532C7A934}"/>
              </a:ext>
            </a:extLst>
          </p:cNvPr>
          <p:cNvSpPr/>
          <p:nvPr/>
        </p:nvSpPr>
        <p:spPr>
          <a:xfrm>
            <a:off x="457199" y="5448343"/>
            <a:ext cx="7566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hlinkClick r:id="rId3"/>
              </a:rPr>
              <a:t>https://www.youtube.com/watch?v=_3xMSbIde2I</a:t>
            </a:r>
            <a:endParaRPr lang="en-SG" dirty="0"/>
          </a:p>
          <a:p>
            <a:r>
              <a:rPr lang="en-SG" dirty="0">
                <a:hlinkClick r:id="rId4"/>
              </a:rPr>
              <a:t>https://www.youtube.com/watch?v=ctmNq7FgbvI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489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6C86-0172-42A3-8BB8-F4ADFD2C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72" y="59482"/>
            <a:ext cx="7886700" cy="1325563"/>
          </a:xfrm>
        </p:spPr>
        <p:txBody>
          <a:bodyPr/>
          <a:lstStyle/>
          <a:p>
            <a:r>
              <a:rPr lang="en-US" dirty="0"/>
              <a:t>Shape of regression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AD6D-1E3A-4E26-BFC5-9DB330B9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1026" name="Picture 2" descr="Linear regression - Wikipedia">
            <a:extLst>
              <a:ext uri="{FF2B5EF4-FFF2-40B4-BE49-F238E27FC236}">
                <a16:creationId xmlns:a16="http://schemas.microsoft.com/office/drawing/2014/main" id="{764FAAC8-D633-4DA1-8C45-E6E47B48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34" y="1467158"/>
            <a:ext cx="2965155" cy="19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5B05B-67CC-4C34-9245-4441CCCB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41" y="3498746"/>
            <a:ext cx="3303181" cy="2477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E2D76-F9F3-435F-97FE-B4AE2DE5C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250" y="1046422"/>
            <a:ext cx="2382578" cy="2382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02294-55E1-42E6-B88B-E534993D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459" y="3753158"/>
            <a:ext cx="3428891" cy="2389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561C65-D64B-4D0E-BA00-6D575863A2B5}"/>
              </a:ext>
            </a:extLst>
          </p:cNvPr>
          <p:cNvSpPr txBox="1"/>
          <p:nvPr/>
        </p:nvSpPr>
        <p:spPr>
          <a:xfrm>
            <a:off x="3168502" y="260805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9B2080-7160-4056-B75D-3FE7EABB0E27}"/>
              </a:ext>
            </a:extLst>
          </p:cNvPr>
          <p:cNvSpPr txBox="1"/>
          <p:nvPr/>
        </p:nvSpPr>
        <p:spPr>
          <a:xfrm>
            <a:off x="6740423" y="5942360"/>
            <a:ext cx="113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Logarithm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75C34-F221-4F41-A6E6-143B50E73B07}"/>
              </a:ext>
            </a:extLst>
          </p:cNvPr>
          <p:cNvSpPr txBox="1"/>
          <p:nvPr/>
        </p:nvSpPr>
        <p:spPr>
          <a:xfrm>
            <a:off x="7102315" y="3510811"/>
            <a:ext cx="12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0BC9D-DA4E-4550-A6CD-F65065EE0A66}"/>
              </a:ext>
            </a:extLst>
          </p:cNvPr>
          <p:cNvSpPr txBox="1"/>
          <p:nvPr/>
        </p:nvSpPr>
        <p:spPr>
          <a:xfrm>
            <a:off x="2748166" y="5880185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8222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6C86-0172-42A3-8BB8-F4ADFD2C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72" y="59482"/>
            <a:ext cx="7886700" cy="1325563"/>
          </a:xfrm>
        </p:spPr>
        <p:txBody>
          <a:bodyPr/>
          <a:lstStyle/>
          <a:p>
            <a:r>
              <a:rPr lang="en-US" dirty="0"/>
              <a:t>Shape of regression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AD6D-1E3A-4E26-BFC5-9DB330B9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61C65-D64B-4D0E-BA00-6D575863A2B5}"/>
              </a:ext>
            </a:extLst>
          </p:cNvPr>
          <p:cNvSpPr txBox="1"/>
          <p:nvPr/>
        </p:nvSpPr>
        <p:spPr>
          <a:xfrm>
            <a:off x="3274827" y="2608055"/>
            <a:ext cx="8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75C34-F221-4F41-A6E6-143B50E73B07}"/>
              </a:ext>
            </a:extLst>
          </p:cNvPr>
          <p:cNvSpPr txBox="1"/>
          <p:nvPr/>
        </p:nvSpPr>
        <p:spPr>
          <a:xfrm>
            <a:off x="6251711" y="3429000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 (Adaptive)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0BC9D-DA4E-4550-A6CD-F65065EE0A66}"/>
              </a:ext>
            </a:extLst>
          </p:cNvPr>
          <p:cNvSpPr txBox="1"/>
          <p:nvPr/>
        </p:nvSpPr>
        <p:spPr>
          <a:xfrm>
            <a:off x="3965561" y="5880185"/>
            <a:ext cx="9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</a:t>
            </a:r>
            <a:endParaRPr lang="en-SG" dirty="0"/>
          </a:p>
        </p:txBody>
      </p:sp>
      <p:pic>
        <p:nvPicPr>
          <p:cNvPr id="2050" name="Picture 2" descr="Logistic Regression Explained. [ — Logistic Regression explained ...">
            <a:extLst>
              <a:ext uri="{FF2B5EF4-FFF2-40B4-BE49-F238E27FC236}">
                <a16:creationId xmlns:a16="http://schemas.microsoft.com/office/drawing/2014/main" id="{F3DA6761-06C6-4C80-8555-E38362A08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4" y="1189346"/>
            <a:ext cx="2640243" cy="22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138C3B-922B-4D1E-A3AD-6CC5B920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4" y="4060089"/>
            <a:ext cx="3065628" cy="2296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15DF5-9096-494E-B69E-9769E36E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25" y="1319819"/>
            <a:ext cx="3645715" cy="2033385"/>
          </a:xfrm>
          <a:prstGeom prst="rect">
            <a:avLst/>
          </a:prstGeom>
        </p:spPr>
      </p:pic>
      <p:grpSp>
        <p:nvGrpSpPr>
          <p:cNvPr id="2153" name="Group 2152">
            <a:extLst>
              <a:ext uri="{FF2B5EF4-FFF2-40B4-BE49-F238E27FC236}">
                <a16:creationId xmlns:a16="http://schemas.microsoft.com/office/drawing/2014/main" id="{2B5889B8-BE5A-4267-BD2E-58375E02A3E2}"/>
              </a:ext>
            </a:extLst>
          </p:cNvPr>
          <p:cNvGrpSpPr/>
          <p:nvPr/>
        </p:nvGrpSpPr>
        <p:grpSpPr>
          <a:xfrm>
            <a:off x="5301364" y="739104"/>
            <a:ext cx="435960" cy="1027800"/>
            <a:chOff x="5301364" y="739104"/>
            <a:chExt cx="435960" cy="10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31" name="Ink 2130">
                  <a:extLst>
                    <a:ext uri="{FF2B5EF4-FFF2-40B4-BE49-F238E27FC236}">
                      <a16:creationId xmlns:a16="http://schemas.microsoft.com/office/drawing/2014/main" id="{A4738E95-67F7-4EAC-A6EC-E69F804AEC90}"/>
                    </a:ext>
                  </a:extLst>
                </p14:cNvPr>
                <p14:cNvContentPartPr/>
                <p14:nvPr/>
              </p14:nvContentPartPr>
              <p14:xfrm>
                <a:off x="5301364" y="739104"/>
                <a:ext cx="360" cy="360"/>
              </p14:xfrm>
            </p:contentPart>
          </mc:Choice>
          <mc:Fallback xmlns="">
            <p:pic>
              <p:nvPicPr>
                <p:cNvPr id="2131" name="Ink 2130">
                  <a:extLst>
                    <a:ext uri="{FF2B5EF4-FFF2-40B4-BE49-F238E27FC236}">
                      <a16:creationId xmlns:a16="http://schemas.microsoft.com/office/drawing/2014/main" id="{A4738E95-67F7-4EAC-A6EC-E69F804AEC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92724" y="7304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49" name="Ink 2148">
                  <a:extLst>
                    <a:ext uri="{FF2B5EF4-FFF2-40B4-BE49-F238E27FC236}">
                      <a16:creationId xmlns:a16="http://schemas.microsoft.com/office/drawing/2014/main" id="{86937E76-375C-4963-B9C0-3F34E3D1F2C6}"/>
                    </a:ext>
                  </a:extLst>
                </p14:cNvPr>
                <p14:cNvContentPartPr/>
                <p14:nvPr/>
              </p14:nvContentPartPr>
              <p14:xfrm>
                <a:off x="5732644" y="1766544"/>
                <a:ext cx="4680" cy="360"/>
              </p14:xfrm>
            </p:contentPart>
          </mc:Choice>
          <mc:Fallback xmlns="">
            <p:pic>
              <p:nvPicPr>
                <p:cNvPr id="2149" name="Ink 2148">
                  <a:extLst>
                    <a:ext uri="{FF2B5EF4-FFF2-40B4-BE49-F238E27FC236}">
                      <a16:creationId xmlns:a16="http://schemas.microsoft.com/office/drawing/2014/main" id="{86937E76-375C-4963-B9C0-3F34E3D1F2C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23644" y="1757904"/>
                  <a:ext cx="2232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6433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7E30-45D8-4065-A8A6-F96BDE4A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1" y="49064"/>
            <a:ext cx="8229600" cy="1143000"/>
          </a:xfrm>
        </p:spPr>
        <p:txBody>
          <a:bodyPr/>
          <a:lstStyle/>
          <a:p>
            <a:r>
              <a:rPr lang="en-US" dirty="0"/>
              <a:t>ANOVA Table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014F0-208C-4033-8740-38D5B73C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99" y="833915"/>
            <a:ext cx="7911101" cy="5369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17AF6-D981-4E82-8F94-80826B9AE10C}"/>
              </a:ext>
            </a:extLst>
          </p:cNvPr>
          <p:cNvSpPr/>
          <p:nvPr/>
        </p:nvSpPr>
        <p:spPr>
          <a:xfrm>
            <a:off x="852755" y="2157573"/>
            <a:ext cx="4397339" cy="400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6BCECF-23D4-4466-AFA1-6B8D9887A0F3}"/>
              </a:ext>
            </a:extLst>
          </p:cNvPr>
          <p:cNvSpPr/>
          <p:nvPr/>
        </p:nvSpPr>
        <p:spPr>
          <a:xfrm>
            <a:off x="941798" y="3809298"/>
            <a:ext cx="6484706" cy="1142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D08226-0CAA-485C-88DB-4FF8981E323D}"/>
              </a:ext>
            </a:extLst>
          </p:cNvPr>
          <p:cNvSpPr/>
          <p:nvPr/>
        </p:nvSpPr>
        <p:spPr>
          <a:xfrm>
            <a:off x="931522" y="5011759"/>
            <a:ext cx="7426503" cy="1142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B4958-58E7-4E73-BF23-151AF21F1BCF}"/>
              </a:ext>
            </a:extLst>
          </p:cNvPr>
          <p:cNvSpPr txBox="1"/>
          <p:nvPr/>
        </p:nvSpPr>
        <p:spPr>
          <a:xfrm>
            <a:off x="131424" y="3234339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test</a:t>
            </a:r>
          </a:p>
          <a:p>
            <a:r>
              <a:rPr lang="en-US" dirty="0"/>
              <a:t>F test</a:t>
            </a:r>
            <a:br>
              <a:rPr lang="en-US" dirty="0"/>
            </a:br>
            <a:r>
              <a:rPr lang="en-US" dirty="0"/>
              <a:t>t test</a:t>
            </a:r>
            <a:endParaRPr lang="en-SG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416657-9906-4DED-8FC9-E683381A71BC}"/>
              </a:ext>
            </a:extLst>
          </p:cNvPr>
          <p:cNvCxnSpPr/>
          <p:nvPr/>
        </p:nvCxnSpPr>
        <p:spPr>
          <a:xfrm flipV="1">
            <a:off x="401549" y="2357919"/>
            <a:ext cx="529973" cy="69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8E371-CE3C-4CF6-979C-A8B0654588B5}"/>
              </a:ext>
            </a:extLst>
          </p:cNvPr>
          <p:cNvCxnSpPr/>
          <p:nvPr/>
        </p:nvCxnSpPr>
        <p:spPr>
          <a:xfrm>
            <a:off x="775699" y="3696004"/>
            <a:ext cx="471070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095746-3B7B-4330-9874-D8844385C45D}"/>
              </a:ext>
            </a:extLst>
          </p:cNvPr>
          <p:cNvCxnSpPr/>
          <p:nvPr/>
        </p:nvCxnSpPr>
        <p:spPr>
          <a:xfrm>
            <a:off x="457200" y="4157669"/>
            <a:ext cx="4412751" cy="101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77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CA4A-80B1-4698-9469-CE4DC48F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9DD7C-AC7B-471B-981C-C72232E5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Ridge (reduce the coefficients but NOT to absolute zero)</a:t>
            </a:r>
          </a:p>
          <a:p>
            <a:r>
              <a:rPr lang="en-US" dirty="0"/>
              <a:t>Lasso regression (make coefficients to absolute zero)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B791-2A70-40FF-91FD-BC1EE35F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5AD84-B012-4B69-993D-36CB6B7B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08" y="3741206"/>
            <a:ext cx="3262044" cy="220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71D5-3FE0-4B30-A6AF-BBE30155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before class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62E0E-5A0C-402B-B4E4-A2D920A65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: https://www.dropbox.com/sh/dcz4m1ps91mimzz/AACBicbA3-KABogiJ3iWu5N9a?dl=0</a:t>
            </a:r>
          </a:p>
          <a:p>
            <a:r>
              <a:rPr lang="en-US" dirty="0"/>
              <a:t>Quantile : https://www.dropbox.com/sh/lickupqy8lkcol4/AAAQGMg8j8UQYWM8Tg25duEva?dl=0</a:t>
            </a:r>
          </a:p>
          <a:p>
            <a:r>
              <a:rPr lang="en-US" dirty="0"/>
              <a:t>Mars </a:t>
            </a:r>
            <a:r>
              <a:rPr lang="en-US"/>
              <a:t>: https://www.dropbox.com/sh/fdqwz0elrgeww1c/AADWRzjIRqqspuKsz0sxZI24a?dl=0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1134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EC2F-8A45-4E3A-ABB3-8F5E5B11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39" y="227083"/>
            <a:ext cx="8229600" cy="1143000"/>
          </a:xfrm>
        </p:spPr>
        <p:txBody>
          <a:bodyPr/>
          <a:lstStyle/>
          <a:p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3C83-A9D7-4547-8411-D69798A4E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539" y="1370083"/>
            <a:ext cx="8471496" cy="4351641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dirty="0"/>
              <a:t>Check any imbalance (Use Smote if Imbalance)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Import data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Select the attribute/feature/X (correlation)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Clean the data (remove NA, not a number and outlier)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Split X,Y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Check Collinearity (VIF)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Visualize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Create dummy for categorical X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Normalization if needed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Split train test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Train the model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Predict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Results: Metrics (Categorical is confusion matrix, Continuous is RMSE)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QQ plot (check Heteroscedasticity)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 err="1"/>
              <a:t>Anova</a:t>
            </a:r>
            <a:r>
              <a:rPr lang="en-SG" dirty="0"/>
              <a:t> (check significant)</a:t>
            </a:r>
          </a:p>
          <a:p>
            <a:pPr marL="457200" indent="-457200">
              <a:buFont typeface="+mj-lt"/>
              <a:buAutoNum type="arabicPeriod"/>
            </a:pPr>
            <a:endParaRPr lang="en-SG" dirty="0"/>
          </a:p>
          <a:p>
            <a:pPr marL="457200" indent="-457200"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759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F680-72AE-45C2-A330-977E4212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20" y="410821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DBS Share Price Example</a:t>
            </a:r>
            <a:br>
              <a:rPr lang="en-US" dirty="0"/>
            </a:br>
            <a:r>
              <a:rPr lang="en-US" dirty="0"/>
              <a:t>1. Linear</a:t>
            </a:r>
            <a:br>
              <a:rPr lang="en-US" dirty="0"/>
            </a:br>
            <a:r>
              <a:rPr lang="en-US" dirty="0"/>
              <a:t>2. Non-Linear - Polynomial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9214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547" y="1690689"/>
            <a:ext cx="7824551" cy="5092804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3600" dirty="0"/>
              <a:t>Y has a linear relationship with the </a:t>
            </a:r>
            <a:r>
              <a:rPr lang="en-US" sz="3600" dirty="0" err="1"/>
              <a:t>Xs</a:t>
            </a:r>
            <a:r>
              <a:rPr lang="en-US" sz="3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1327-C42A-4B0F-91CB-6F1EC709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544" y="2417994"/>
            <a:ext cx="5395428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3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86DB-6F7C-4468-BE2F-98820E38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When $S Strengthen, will DBS share price up or down?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5DF8E-F4A5-44C9-8393-15C19D43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99" y="2005013"/>
            <a:ext cx="7886700" cy="4351338"/>
          </a:xfrm>
        </p:spPr>
        <p:txBody>
          <a:bodyPr/>
          <a:lstStyle/>
          <a:p>
            <a:r>
              <a:rPr lang="en-US" dirty="0"/>
              <a:t>When Sing Dollar strengthen, DBS share price will be expensive for foreign investor, therefore, DBS price should go down, if everything else remain the same.</a:t>
            </a:r>
          </a:p>
          <a:p>
            <a:r>
              <a:rPr lang="en-US" dirty="0"/>
              <a:t>However, when Sing Dollar strengthen, DBS asset in S$ will appreciate from foreign investor perspective, hence, if DBS has more Sing Dollar Asset than Liability, DBS share price should go up.</a:t>
            </a:r>
          </a:p>
          <a:p>
            <a:r>
              <a:rPr lang="en-US" dirty="0"/>
              <a:t>Hence, data analytics is important.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4FFC5-B317-40D0-BC81-6835A2C0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3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7599-52DF-405A-966A-C4FDB9E1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117" y="3954104"/>
            <a:ext cx="2748337" cy="1143000"/>
          </a:xfrm>
        </p:spPr>
        <p:txBody>
          <a:bodyPr/>
          <a:lstStyle/>
          <a:p>
            <a:r>
              <a:rPr lang="en-US" dirty="0"/>
              <a:t>Regression in R</a:t>
            </a:r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E2BD65-1221-4DDA-9A2E-4136B81214CC}"/>
                  </a:ext>
                </a:extLst>
              </p14:cNvPr>
              <p14:cNvContentPartPr/>
              <p14:nvPr/>
            </p14:nvContentPartPr>
            <p14:xfrm>
              <a:off x="-1654556" y="551666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E2BD65-1221-4DDA-9A2E-4136B8121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63556" y="55080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27F6FF-0742-427C-93C4-EB81E36B5E35}"/>
                  </a:ext>
                </a:extLst>
              </p14:cNvPr>
              <p14:cNvContentPartPr/>
              <p14:nvPr/>
            </p14:nvContentPartPr>
            <p14:xfrm>
              <a:off x="2311564" y="285590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27F6FF-0742-427C-93C4-EB81E36B5E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2564" y="28472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D58AAF8-2F46-44E4-B69A-0DEE82FF0D75}"/>
              </a:ext>
            </a:extLst>
          </p:cNvPr>
          <p:cNvSpPr txBox="1"/>
          <p:nvPr/>
        </p:nvSpPr>
        <p:spPr>
          <a:xfrm>
            <a:off x="138137" y="374784"/>
            <a:ext cx="8868446" cy="59093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dt = read.csv("C:/Users/Teoh Teik Teo/OneDrive - TSS Global </a:t>
            </a:r>
            <a:r>
              <a:rPr lang="en-SG" dirty="0" err="1"/>
              <a:t>Pte.</a:t>
            </a:r>
            <a:r>
              <a:rPr lang="en-SG" dirty="0"/>
              <a:t> Ltd/TT Library/AI Model/Data/DBS_SingDollar.csv") #alternatively read.csv</a:t>
            </a:r>
            <a:endParaRPr lang="en-US"/>
          </a:p>
          <a:p>
            <a:r>
              <a:rPr lang="en-SG" dirty="0"/>
              <a:t>model=</a:t>
            </a:r>
            <a:r>
              <a:rPr lang="en-SG" dirty="0" err="1"/>
              <a:t>lm</a:t>
            </a:r>
            <a:r>
              <a:rPr lang="en-SG" dirty="0"/>
              <a:t>(</a:t>
            </a:r>
            <a:r>
              <a:rPr lang="en-SG" dirty="0" err="1"/>
              <a:t>dt$DBS</a:t>
            </a:r>
            <a:r>
              <a:rPr lang="en-SG" dirty="0"/>
              <a:t> ~ </a:t>
            </a:r>
            <a:r>
              <a:rPr lang="en-SG" dirty="0" err="1"/>
              <a:t>dt$SGD</a:t>
            </a:r>
            <a:r>
              <a:rPr lang="en-SG" dirty="0"/>
              <a:t>)</a:t>
            </a:r>
          </a:p>
          <a:p>
            <a:r>
              <a:rPr lang="en-SG" dirty="0"/>
              <a:t>summary(model)</a:t>
            </a:r>
          </a:p>
          <a:p>
            <a:endParaRPr lang="en-SG" dirty="0"/>
          </a:p>
          <a:p>
            <a:r>
              <a:rPr lang="en-SG" dirty="0"/>
              <a:t>pred = predict(model)</a:t>
            </a:r>
          </a:p>
          <a:p>
            <a:r>
              <a:rPr lang="en-SG" dirty="0"/>
              <a:t>err = </a:t>
            </a:r>
            <a:r>
              <a:rPr lang="en-SG" dirty="0" err="1"/>
              <a:t>dt$DBS</a:t>
            </a:r>
            <a:r>
              <a:rPr lang="en-SG" dirty="0"/>
              <a:t> - pred</a:t>
            </a:r>
          </a:p>
          <a:p>
            <a:r>
              <a:rPr lang="en-SG" dirty="0" err="1"/>
              <a:t>rmse</a:t>
            </a:r>
            <a:r>
              <a:rPr lang="en-SG" dirty="0"/>
              <a:t>=(mean(err^2)^0.5)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dt$SGD2 = dt$SGD^2</a:t>
            </a:r>
          </a:p>
          <a:p>
            <a:r>
              <a:rPr lang="en-SG" dirty="0"/>
              <a:t>model=</a:t>
            </a:r>
            <a:r>
              <a:rPr lang="en-SG" dirty="0" err="1"/>
              <a:t>lm</a:t>
            </a:r>
            <a:r>
              <a:rPr lang="en-SG" dirty="0"/>
              <a:t>(</a:t>
            </a:r>
            <a:r>
              <a:rPr lang="en-SG" dirty="0" err="1"/>
              <a:t>dt$DBS</a:t>
            </a:r>
            <a:r>
              <a:rPr lang="en-SG" dirty="0"/>
              <a:t> ~ </a:t>
            </a:r>
            <a:r>
              <a:rPr lang="en-SG" dirty="0" err="1"/>
              <a:t>dt$SGD</a:t>
            </a:r>
            <a:r>
              <a:rPr lang="en-SG" dirty="0"/>
              <a:t> + dt$SGD2)</a:t>
            </a:r>
          </a:p>
          <a:p>
            <a:r>
              <a:rPr lang="en-SG" dirty="0"/>
              <a:t>summary(model)</a:t>
            </a:r>
          </a:p>
          <a:p>
            <a:r>
              <a:rPr lang="en-SG" dirty="0"/>
              <a:t>pred = predict(model, </a:t>
            </a:r>
            <a:r>
              <a:rPr lang="en-SG" dirty="0" err="1"/>
              <a:t>newdata</a:t>
            </a:r>
            <a:r>
              <a:rPr lang="en-SG" dirty="0"/>
              <a:t> = dt)</a:t>
            </a:r>
          </a:p>
          <a:p>
            <a:r>
              <a:rPr lang="en-SG" dirty="0"/>
              <a:t>err=</a:t>
            </a:r>
            <a:r>
              <a:rPr lang="en-SG" dirty="0" err="1"/>
              <a:t>dt$DBS</a:t>
            </a:r>
            <a:r>
              <a:rPr lang="en-SG" dirty="0"/>
              <a:t> - pred</a:t>
            </a:r>
          </a:p>
          <a:p>
            <a:r>
              <a:rPr lang="en-SG" dirty="0" err="1"/>
              <a:t>rmse</a:t>
            </a:r>
            <a:r>
              <a:rPr lang="en-SG" dirty="0"/>
              <a:t> = (mean(err^2)^0.5)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plot(</a:t>
            </a:r>
            <a:r>
              <a:rPr lang="en-SG" dirty="0" err="1"/>
              <a:t>dt$SGD</a:t>
            </a:r>
            <a:r>
              <a:rPr lang="en-SG" dirty="0"/>
              <a:t>, </a:t>
            </a:r>
            <a:r>
              <a:rPr lang="en-SG" dirty="0" err="1"/>
              <a:t>dt$DBS</a:t>
            </a:r>
            <a:r>
              <a:rPr lang="en-SG" dirty="0"/>
              <a:t>, main="Regression", </a:t>
            </a:r>
            <a:r>
              <a:rPr lang="en-SG" dirty="0" err="1"/>
              <a:t>xlab</a:t>
            </a:r>
            <a:r>
              <a:rPr lang="en-SG" dirty="0"/>
              <a:t> = "SGD", </a:t>
            </a:r>
            <a:r>
              <a:rPr lang="en-SG" dirty="0" err="1"/>
              <a:t>ylab</a:t>
            </a:r>
            <a:r>
              <a:rPr lang="en-SG" dirty="0"/>
              <a:t>="DBS")</a:t>
            </a:r>
          </a:p>
          <a:p>
            <a:r>
              <a:rPr lang="en-SG" dirty="0" err="1"/>
              <a:t>abline</a:t>
            </a:r>
            <a:r>
              <a:rPr lang="en-SG" dirty="0"/>
              <a:t>(model)</a:t>
            </a:r>
            <a:endParaRPr lang="en-SG" dirty="0">
              <a:cs typeface="Calibri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95739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8174-CC9D-4D9C-94A0-CF902B2A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63" y="67469"/>
            <a:ext cx="7886700" cy="1325563"/>
          </a:xfrm>
        </p:spPr>
        <p:txBody>
          <a:bodyPr/>
          <a:lstStyle/>
          <a:p>
            <a:r>
              <a:rPr lang="en-US" dirty="0"/>
              <a:t>Data : Total 122 rows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5B86F-B78F-46A2-9A0E-313D0B4A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68CF9-A4D9-460E-B87A-57603E4B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10" y="1258580"/>
            <a:ext cx="4883872" cy="523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4262F-7572-4960-9636-C34686BA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85" y="1280614"/>
            <a:ext cx="2486025" cy="2457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B4217-C946-4D40-8C40-71EBA7A743BE}"/>
              </a:ext>
            </a:extLst>
          </p:cNvPr>
          <p:cNvSpPr txBox="1"/>
          <p:nvPr/>
        </p:nvSpPr>
        <p:spPr>
          <a:xfrm>
            <a:off x="6642483" y="3874691"/>
            <a:ext cx="1872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R: By double click on the variable at the environment window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55AB1-F335-44AC-9E8E-4F9D9749B279}"/>
              </a:ext>
            </a:extLst>
          </p:cNvPr>
          <p:cNvSpPr/>
          <p:nvPr/>
        </p:nvSpPr>
        <p:spPr>
          <a:xfrm>
            <a:off x="6137084" y="3778885"/>
            <a:ext cx="2699132" cy="1545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4946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4B03-8223-4918-BD22-127BB63D7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44" y="970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Regression:</a:t>
            </a:r>
            <a:br>
              <a:rPr lang="en-US" dirty="0"/>
            </a:br>
            <a:r>
              <a:rPr lang="en-US" dirty="0"/>
              <a:t>model=</a:t>
            </a:r>
            <a:r>
              <a:rPr lang="en-US" dirty="0" err="1"/>
              <a:t>lm</a:t>
            </a:r>
            <a:r>
              <a:rPr lang="en-US" dirty="0"/>
              <a:t>(</a:t>
            </a:r>
            <a:r>
              <a:rPr lang="en-US" dirty="0" err="1"/>
              <a:t>dt$DBS</a:t>
            </a:r>
            <a:r>
              <a:rPr lang="en-US" dirty="0"/>
              <a:t> ~ </a:t>
            </a:r>
            <a:r>
              <a:rPr lang="en-US" dirty="0" err="1"/>
              <a:t>dt$SGD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summary(model)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1955D-B854-4652-AA83-20F150E5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0EE3A-2F58-4789-A440-F1A69577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68655"/>
            <a:ext cx="6305550" cy="3667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6230B-5E3D-465D-9924-B282AFAE8494}"/>
              </a:ext>
            </a:extLst>
          </p:cNvPr>
          <p:cNvSpPr txBox="1"/>
          <p:nvPr/>
        </p:nvSpPr>
        <p:spPr>
          <a:xfrm>
            <a:off x="5507146" y="2192999"/>
            <a:ext cx="2854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70C0"/>
                </a:solidFill>
              </a:rPr>
              <a:t>P-value is very low =&gt; SGD is a significant predictor of DBS Share Price or can refer to the star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9D206-A322-4147-87A3-7342A7E73079}"/>
              </a:ext>
            </a:extLst>
          </p:cNvPr>
          <p:cNvSpPr txBox="1"/>
          <p:nvPr/>
        </p:nvSpPr>
        <p:spPr>
          <a:xfrm>
            <a:off x="628650" y="5623474"/>
            <a:ext cx="756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70C0"/>
                </a:solidFill>
              </a:rPr>
              <a:t>F-statistic P-value is very low =&gt; DBS = -50.601*SGD+90.229 is significant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757D08-0649-4868-8742-C13C90A41102}"/>
              </a:ext>
            </a:extLst>
          </p:cNvPr>
          <p:cNvCxnSpPr>
            <a:stCxn id="6" idx="1"/>
          </p:cNvCxnSpPr>
          <p:nvPr/>
        </p:nvCxnSpPr>
        <p:spPr>
          <a:xfrm flipH="1">
            <a:off x="5244030" y="3008607"/>
            <a:ext cx="263116" cy="61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A68537-BA7F-44E3-836D-8D85BE07BA0C}"/>
              </a:ext>
            </a:extLst>
          </p:cNvPr>
          <p:cNvCxnSpPr/>
          <p:nvPr/>
        </p:nvCxnSpPr>
        <p:spPr>
          <a:xfrm flipV="1">
            <a:off x="4671152" y="5357814"/>
            <a:ext cx="242371" cy="40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E231801-9047-45A1-BA48-4B427986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292" y="2192999"/>
            <a:ext cx="2719052" cy="1560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81872-FE0B-43A4-8865-B67DB09B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6906"/>
            <a:ext cx="6812187" cy="10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02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2A4C-C981-461F-8943-2E72AA26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: What to Predict DBS Share Price base on the formula generated?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EB220-2FCB-44F4-8C4C-118187121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dirty="0"/>
              <a:t>DBS = -50.601*SGD+90.229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Machine Learning Process:</a:t>
            </a:r>
          </a:p>
          <a:p>
            <a:pPr marL="0" indent="0">
              <a:buNone/>
            </a:pPr>
            <a:r>
              <a:rPr lang="en-SG" dirty="0"/>
              <a:t>After 112 set of data training: We have the coefficient of -50.601 and 90.229.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Testing:</a:t>
            </a:r>
          </a:p>
          <a:p>
            <a:pPr marL="0" indent="0">
              <a:buNone/>
            </a:pPr>
            <a:r>
              <a:rPr lang="en-SG" dirty="0"/>
              <a:t>When SGD = 1.38925, what is the error?  </a:t>
            </a:r>
          </a:p>
          <a:p>
            <a:pPr marL="0" indent="0">
              <a:buNone/>
            </a:pPr>
            <a:r>
              <a:rPr lang="en-SG" dirty="0"/>
              <a:t>When SGD = 1.38707, what is the error?</a:t>
            </a:r>
          </a:p>
          <a:p>
            <a:pPr marL="0" indent="0">
              <a:buNone/>
            </a:pPr>
            <a:r>
              <a:rPr lang="en-SG" dirty="0"/>
              <a:t>When SGD = 1.38324, what is the error?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9B1E5-B9B9-4FF1-8905-A695AFC6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AA573E-E4BB-480A-974D-FADBDE7606DF}"/>
              </a:ext>
            </a:extLst>
          </p:cNvPr>
          <p:cNvGraphicFramePr>
            <a:graphicFrameLocks noGrp="1"/>
          </p:cNvGraphicFramePr>
          <p:nvPr/>
        </p:nvGraphicFramePr>
        <p:xfrm>
          <a:off x="5567037" y="4437991"/>
          <a:ext cx="2695613" cy="1048411"/>
        </p:xfrm>
        <a:graphic>
          <a:graphicData uri="http://schemas.openxmlformats.org/drawingml/2006/table">
            <a:tbl>
              <a:tblPr/>
              <a:tblGrid>
                <a:gridCol w="1104227">
                  <a:extLst>
                    <a:ext uri="{9D8B030D-6E8A-4147-A177-3AD203B41FA5}">
                      <a16:colId xmlns:a16="http://schemas.microsoft.com/office/drawing/2014/main" val="2999095551"/>
                    </a:ext>
                  </a:extLst>
                </a:gridCol>
                <a:gridCol w="1591386">
                  <a:extLst>
                    <a:ext uri="{9D8B030D-6E8A-4147-A177-3AD203B41FA5}">
                      <a16:colId xmlns:a16="http://schemas.microsoft.com/office/drawing/2014/main" val="2449900734"/>
                    </a:ext>
                  </a:extLst>
                </a:gridCol>
              </a:tblGrid>
              <a:tr h="357413"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19.93122506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-0.51877494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781430"/>
                  </a:ext>
                </a:extLst>
              </a:tr>
              <a:tr h="345499"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20.04153512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-0.558464884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5889"/>
                  </a:ext>
                </a:extLst>
              </a:tr>
              <a:tr h="345499"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20.23533673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-0.214663273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20382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19D83F0-E4EA-4AF4-AE68-D78D2489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02" y="1705383"/>
            <a:ext cx="3871372" cy="8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09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2A9C-C39E-4198-AF9F-ABABC963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formula means?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D28A-5964-481D-908C-C7B39160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DBS = -50.601*SGD+90.229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Singapore appreciate by 100 basis point, example 1.3800 to 1.3700, then DBS price appreciate by 50.601 * 0.01 = $0.5 (50cents).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able to predict DBS share price accurately, there is chance that you can buy at lower price if you predict DBS price will appreciate.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A9D76-D869-4D77-8889-BB65512C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1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99ED-5F60-445D-988A-2F0E623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8" y="164314"/>
            <a:ext cx="8229600" cy="1143000"/>
          </a:xfrm>
        </p:spPr>
        <p:txBody>
          <a:bodyPr/>
          <a:lstStyle/>
          <a:p>
            <a:r>
              <a:rPr lang="en-US" dirty="0"/>
              <a:t>Error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0850-1738-4BC5-B243-B1AAF130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43" y="1551637"/>
            <a:ext cx="8229600" cy="3876123"/>
          </a:xfrm>
        </p:spPr>
        <p:txBody>
          <a:bodyPr/>
          <a:lstStyle/>
          <a:p>
            <a:r>
              <a:rPr lang="en-US" dirty="0"/>
              <a:t>From F-test, Polynomial is more significant than Linear</a:t>
            </a:r>
          </a:p>
          <a:p>
            <a:r>
              <a:rPr lang="en-US" dirty="0"/>
              <a:t>How about error? Let us take look at RMSE.</a:t>
            </a:r>
          </a:p>
          <a:p>
            <a:r>
              <a:rPr lang="en-US" dirty="0"/>
              <a:t>5 types of error: 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Square Error</a:t>
            </a:r>
          </a:p>
          <a:p>
            <a:pPr lvl="1"/>
            <a:r>
              <a:rPr lang="en-US" dirty="0"/>
              <a:t>Sum of Square Error</a:t>
            </a:r>
          </a:p>
          <a:p>
            <a:pPr lvl="1"/>
            <a:r>
              <a:rPr lang="en-US" dirty="0"/>
              <a:t>Mean Square Error</a:t>
            </a:r>
          </a:p>
          <a:p>
            <a:pPr lvl="1"/>
            <a:r>
              <a:rPr lang="en-US" dirty="0"/>
              <a:t>Root Mean Square Error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798D0-FDAB-4965-B0FD-209FE204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AEAE3-32E3-414B-A403-D7C7F257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03" y="5031185"/>
            <a:ext cx="3829050" cy="1190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FAE90-C58A-46D2-AE59-438D136913AA}"/>
              </a:ext>
            </a:extLst>
          </p:cNvPr>
          <p:cNvSpPr/>
          <p:nvPr/>
        </p:nvSpPr>
        <p:spPr>
          <a:xfrm>
            <a:off x="5849957" y="5210978"/>
            <a:ext cx="969484" cy="4296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E72D093-5D56-4DF8-AD1E-F36DF8BDA405}"/>
              </a:ext>
            </a:extLst>
          </p:cNvPr>
          <p:cNvCxnSpPr>
            <a:cxnSpLocks/>
          </p:cNvCxnSpPr>
          <p:nvPr/>
        </p:nvCxnSpPr>
        <p:spPr>
          <a:xfrm rot="10800000">
            <a:off x="2051548" y="3073706"/>
            <a:ext cx="4281469" cy="2149972"/>
          </a:xfrm>
          <a:prstGeom prst="bentConnector3">
            <a:avLst>
              <a:gd name="adj1" fmla="val 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6A6EC3-BD7B-4DF3-8327-8EAF24ACD627}"/>
              </a:ext>
            </a:extLst>
          </p:cNvPr>
          <p:cNvSpPr/>
          <p:nvPr/>
        </p:nvSpPr>
        <p:spPr>
          <a:xfrm>
            <a:off x="6910675" y="5183436"/>
            <a:ext cx="173860" cy="242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DDC4851-20AC-46F0-91BA-82A6180DBDBD}"/>
              </a:ext>
            </a:extLst>
          </p:cNvPr>
          <p:cNvCxnSpPr/>
          <p:nvPr/>
        </p:nvCxnSpPr>
        <p:spPr>
          <a:xfrm rot="10800000">
            <a:off x="2599981" y="3429000"/>
            <a:ext cx="4397624" cy="1754436"/>
          </a:xfrm>
          <a:prstGeom prst="bentConnector3">
            <a:avLst>
              <a:gd name="adj1" fmla="val 1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B6598-4DFB-4392-8987-C07C3E009F45}"/>
              </a:ext>
            </a:extLst>
          </p:cNvPr>
          <p:cNvSpPr/>
          <p:nvPr/>
        </p:nvSpPr>
        <p:spPr>
          <a:xfrm>
            <a:off x="5100810" y="5183436"/>
            <a:ext cx="561860" cy="993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68BE999-588B-4E5C-92C1-D4CBC762314D}"/>
              </a:ext>
            </a:extLst>
          </p:cNvPr>
          <p:cNvCxnSpPr/>
          <p:nvPr/>
        </p:nvCxnSpPr>
        <p:spPr>
          <a:xfrm rot="10800000">
            <a:off x="3364409" y="3775191"/>
            <a:ext cx="2145879" cy="1509311"/>
          </a:xfrm>
          <a:prstGeom prst="bentConnector3">
            <a:avLst>
              <a:gd name="adj1" fmla="val -31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BEF6D-D69E-4E1D-BEB5-867A854B3524}"/>
              </a:ext>
            </a:extLst>
          </p:cNvPr>
          <p:cNvSpPr/>
          <p:nvPr/>
        </p:nvSpPr>
        <p:spPr>
          <a:xfrm>
            <a:off x="6271047" y="5757041"/>
            <a:ext cx="211002" cy="231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9AAA9D3-AD05-4248-B137-EC044C9EA7DF}"/>
              </a:ext>
            </a:extLst>
          </p:cNvPr>
          <p:cNvCxnSpPr>
            <a:cxnSpLocks/>
          </p:cNvCxnSpPr>
          <p:nvPr/>
        </p:nvCxnSpPr>
        <p:spPr>
          <a:xfrm rot="10800000">
            <a:off x="3500570" y="4135662"/>
            <a:ext cx="3007644" cy="1871424"/>
          </a:xfrm>
          <a:prstGeom prst="bentConnector3">
            <a:avLst>
              <a:gd name="adj1" fmla="val -701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EEEBE8-1FE8-4795-BB6D-0165826CE7EB}"/>
              </a:ext>
            </a:extLst>
          </p:cNvPr>
          <p:cNvCxnSpPr/>
          <p:nvPr/>
        </p:nvCxnSpPr>
        <p:spPr>
          <a:xfrm flipH="1" flipV="1">
            <a:off x="3050550" y="4672980"/>
            <a:ext cx="625167" cy="72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09A5718-5354-434D-A85C-6F9BC5EF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32" y="4739774"/>
            <a:ext cx="4832928" cy="15607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0DFC5-8983-40DC-9DCF-63529E9FE5F6}"/>
              </a:ext>
            </a:extLst>
          </p:cNvPr>
          <p:cNvSpPr txBox="1"/>
          <p:nvPr/>
        </p:nvSpPr>
        <p:spPr>
          <a:xfrm>
            <a:off x="1890261" y="13094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pred</a:t>
            </a:r>
            <a:r>
              <a:rPr lang="en-SG" dirty="0"/>
              <a:t> = predict(model, </a:t>
            </a:r>
            <a:r>
              <a:rPr lang="en-SG" dirty="0" err="1"/>
              <a:t>newdata</a:t>
            </a:r>
            <a:r>
              <a:rPr lang="en-SG" dirty="0"/>
              <a:t>=dt)</a:t>
            </a:r>
          </a:p>
          <a:p>
            <a:r>
              <a:rPr lang="en-SG" dirty="0"/>
              <a:t>err = </a:t>
            </a:r>
            <a:r>
              <a:rPr lang="en-SG" dirty="0" err="1"/>
              <a:t>dt$DBS</a:t>
            </a:r>
            <a:r>
              <a:rPr lang="en-SG" dirty="0"/>
              <a:t> - </a:t>
            </a:r>
            <a:r>
              <a:rPr lang="en-SG" dirty="0" err="1"/>
              <a:t>pred</a:t>
            </a:r>
            <a:endParaRPr lang="en-SG" dirty="0"/>
          </a:p>
          <a:p>
            <a:r>
              <a:rPr lang="en-SG" dirty="0" err="1"/>
              <a:t>rmse</a:t>
            </a:r>
            <a:r>
              <a:rPr lang="en-SG" dirty="0"/>
              <a:t>=(mean(err^2)^0.5)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861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9AF-7B41-4BE6-9D0A-B08791B3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E510-2CAB-4EC1-B4DD-E98EF098F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Intro to Linear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DBS (Regression)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Equity Financial Data (Classification)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Treynor (Regression)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Sharpe Ratio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Practice: Bankruptcy Data, German Credit Data</a:t>
            </a:r>
            <a:endParaRPr lang="en-US" sz="2400" dirty="0"/>
          </a:p>
          <a:p>
            <a:pPr marL="342900" lvl="1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E184-1626-4BC5-90DF-CE0A10CF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29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828E-A46C-4AA1-A27F-5A128C9D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80" y="18165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Plot Graph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48D14-ABC9-481F-B1DD-FC942D44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06BDB-FF21-4933-8ACC-A5C3AB20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2" y="2662462"/>
            <a:ext cx="5396339" cy="39394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D02B37-CF83-4BCB-B594-5DBC0C1A83CC}"/>
              </a:ext>
            </a:extLst>
          </p:cNvPr>
          <p:cNvSpPr/>
          <p:nvPr/>
        </p:nvSpPr>
        <p:spPr>
          <a:xfrm>
            <a:off x="198304" y="1235915"/>
            <a:ext cx="8488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plot(</a:t>
            </a:r>
            <a:r>
              <a:rPr lang="en-US" dirty="0" err="1"/>
              <a:t>dt$SGD</a:t>
            </a:r>
            <a:r>
              <a:rPr lang="en-US" dirty="0"/>
              <a:t>, </a:t>
            </a:r>
            <a:r>
              <a:rPr lang="en-US" dirty="0" err="1"/>
              <a:t>dt$DBS</a:t>
            </a:r>
            <a:r>
              <a:rPr lang="en-US" dirty="0"/>
              <a:t>, main="Regression Model", </a:t>
            </a:r>
            <a:r>
              <a:rPr lang="en-US" dirty="0" err="1"/>
              <a:t>xlab</a:t>
            </a:r>
            <a:r>
              <a:rPr lang="en-US" dirty="0"/>
              <a:t> = "SGD", </a:t>
            </a:r>
            <a:r>
              <a:rPr lang="en-US" dirty="0" err="1"/>
              <a:t>ylab</a:t>
            </a:r>
            <a:r>
              <a:rPr lang="en-US" dirty="0"/>
              <a:t>="DBS")</a:t>
            </a:r>
          </a:p>
          <a:p>
            <a:r>
              <a:rPr lang="en-US" dirty="0" err="1"/>
              <a:t>abline</a:t>
            </a:r>
            <a:r>
              <a:rPr lang="en-US" dirty="0"/>
              <a:t>(model)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C90D1-2A37-4914-B65E-9FC950E67AB8}"/>
              </a:ext>
            </a:extLst>
          </p:cNvPr>
          <p:cNvSpPr txBox="1"/>
          <p:nvPr/>
        </p:nvSpPr>
        <p:spPr>
          <a:xfrm flipH="1">
            <a:off x="6351913" y="2118579"/>
            <a:ext cx="22694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your conclusion on DBS Price vs Sing$?</a:t>
            </a:r>
            <a:endParaRPr lang="en-SG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B08D8-F0F8-49C2-AE3E-0D1C0F71DC0E}"/>
              </a:ext>
            </a:extLst>
          </p:cNvPr>
          <p:cNvSpPr txBox="1"/>
          <p:nvPr/>
        </p:nvSpPr>
        <p:spPr>
          <a:xfrm>
            <a:off x="6351913" y="4380121"/>
            <a:ext cx="2516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Sing$ Strengthen, DBS price goes up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755917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E15D-A5CF-4510-8A13-B0A2C882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Model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6287B-4BD9-44CB-8FD0-A00E10DF4129}"/>
              </a:ext>
            </a:extLst>
          </p:cNvPr>
          <p:cNvSpPr/>
          <p:nvPr/>
        </p:nvSpPr>
        <p:spPr>
          <a:xfrm>
            <a:off x="364733" y="1627848"/>
            <a:ext cx="7166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dt$SGD2 = dt$SGD^2</a:t>
            </a:r>
          </a:p>
          <a:p>
            <a:r>
              <a:rPr lang="en-SG" dirty="0"/>
              <a:t>model=</a:t>
            </a:r>
            <a:r>
              <a:rPr lang="en-SG" dirty="0" err="1"/>
              <a:t>lm</a:t>
            </a:r>
            <a:r>
              <a:rPr lang="en-SG" dirty="0"/>
              <a:t>(</a:t>
            </a:r>
            <a:r>
              <a:rPr lang="en-SG" dirty="0" err="1"/>
              <a:t>dt$DBS</a:t>
            </a:r>
            <a:r>
              <a:rPr lang="en-SG" dirty="0"/>
              <a:t> ~ </a:t>
            </a:r>
            <a:r>
              <a:rPr lang="en-SG" dirty="0" err="1"/>
              <a:t>dt$SGD</a:t>
            </a:r>
            <a:r>
              <a:rPr lang="en-SG" dirty="0"/>
              <a:t> + dt$SGD2)</a:t>
            </a:r>
          </a:p>
          <a:p>
            <a:r>
              <a:rPr lang="en-SG" dirty="0"/>
              <a:t>summary(model)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84E486-E377-4122-9BF7-5C66A3D6BEF3}"/>
              </a:ext>
            </a:extLst>
          </p:cNvPr>
          <p:cNvCxnSpPr/>
          <p:nvPr/>
        </p:nvCxnSpPr>
        <p:spPr>
          <a:xfrm flipH="1">
            <a:off x="4572000" y="1613043"/>
            <a:ext cx="996593" cy="154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8FC3E64-3391-4FCA-91BF-3AB7C88B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423" y="3366427"/>
            <a:ext cx="4912920" cy="29241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46FAE-4187-4C4B-B45C-43135F70D359}"/>
              </a:ext>
            </a:extLst>
          </p:cNvPr>
          <p:cNvCxnSpPr/>
          <p:nvPr/>
        </p:nvCxnSpPr>
        <p:spPr>
          <a:xfrm flipH="1">
            <a:off x="7352871" y="5598618"/>
            <a:ext cx="544530" cy="295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1EA19F-4581-4849-8F77-3AB9090687B8}"/>
              </a:ext>
            </a:extLst>
          </p:cNvPr>
          <p:cNvSpPr txBox="1"/>
          <p:nvPr/>
        </p:nvSpPr>
        <p:spPr>
          <a:xfrm>
            <a:off x="7530957" y="4773389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Adjusted R2 for LM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21219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5BF35-7ABE-4702-85C9-23E52720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F82D7-9DB2-49DD-8CF8-FA6935B59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4150"/>
            <a:ext cx="4124325" cy="21812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18A8B5-8752-46BC-81EC-C76205C2ACD1}"/>
              </a:ext>
            </a:extLst>
          </p:cNvPr>
          <p:cNvCxnSpPr/>
          <p:nvPr/>
        </p:nvCxnSpPr>
        <p:spPr>
          <a:xfrm flipH="1">
            <a:off x="4741851" y="3881063"/>
            <a:ext cx="12637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51D270-D17F-4B83-9736-17CAA2F85354}"/>
              </a:ext>
            </a:extLst>
          </p:cNvPr>
          <p:cNvSpPr txBox="1"/>
          <p:nvPr/>
        </p:nvSpPr>
        <p:spPr>
          <a:xfrm>
            <a:off x="6030929" y="2890646"/>
            <a:ext cx="2506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is the build in function in R, both data must be in same dimension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BC74F-99DD-478A-9CED-4DE11A69D1CA}"/>
              </a:ext>
            </a:extLst>
          </p:cNvPr>
          <p:cNvSpPr txBox="1"/>
          <p:nvPr/>
        </p:nvSpPr>
        <p:spPr>
          <a:xfrm>
            <a:off x="457200" y="137191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pred = predict(model, </a:t>
            </a:r>
            <a:r>
              <a:rPr lang="en-SG" dirty="0" err="1"/>
              <a:t>newdata</a:t>
            </a:r>
            <a:r>
              <a:rPr lang="en-SG" dirty="0"/>
              <a:t> = dt)</a:t>
            </a:r>
          </a:p>
          <a:p>
            <a:r>
              <a:rPr lang="en-SG" dirty="0"/>
              <a:t>err=</a:t>
            </a:r>
            <a:r>
              <a:rPr lang="en-SG" dirty="0" err="1"/>
              <a:t>dt$DBS</a:t>
            </a:r>
            <a:r>
              <a:rPr lang="en-SG" dirty="0"/>
              <a:t> - pred</a:t>
            </a:r>
          </a:p>
          <a:p>
            <a:r>
              <a:rPr lang="en-SG" dirty="0" err="1"/>
              <a:t>rmse</a:t>
            </a:r>
            <a:r>
              <a:rPr lang="en-SG" dirty="0"/>
              <a:t> = (mean(err^2)^0.5)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8996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CBC5-9464-4F93-9634-6D222188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79"/>
            <a:ext cx="8229600" cy="1143000"/>
          </a:xfrm>
        </p:spPr>
        <p:txBody>
          <a:bodyPr/>
          <a:lstStyle/>
          <a:p>
            <a:r>
              <a:rPr lang="en-US" dirty="0"/>
              <a:t>Use Python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46205-FB8D-472E-8A77-7FCC99321B85}"/>
              </a:ext>
            </a:extLst>
          </p:cNvPr>
          <p:cNvSpPr txBox="1"/>
          <p:nvPr/>
        </p:nvSpPr>
        <p:spPr>
          <a:xfrm>
            <a:off x="230697" y="1028343"/>
            <a:ext cx="8347753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import pandas as pd</a:t>
            </a:r>
          </a:p>
          <a:p>
            <a:r>
              <a:rPr lang="en-SG" dirty="0"/>
              <a:t>df = </a:t>
            </a:r>
            <a:r>
              <a:rPr lang="en-SG" dirty="0" err="1"/>
              <a:t>pd.read_csv</a:t>
            </a:r>
            <a:r>
              <a:rPr lang="en-SG" dirty="0"/>
              <a:t>("DBS_SingDollar.csv")</a:t>
            </a:r>
          </a:p>
          <a:p>
            <a:r>
              <a:rPr lang="en-SG" dirty="0"/>
              <a:t>print(df)</a:t>
            </a:r>
          </a:p>
          <a:p>
            <a:r>
              <a:rPr lang="en-SG" dirty="0"/>
              <a:t>X = </a:t>
            </a:r>
            <a:r>
              <a:rPr lang="en-SG" dirty="0" err="1"/>
              <a:t>df.loc</a:t>
            </a:r>
            <a:r>
              <a:rPr lang="en-SG" dirty="0"/>
              <a:t>[:,["SGD"]]</a:t>
            </a:r>
          </a:p>
          <a:p>
            <a:r>
              <a:rPr lang="en-SG" dirty="0"/>
              <a:t>Y = </a:t>
            </a:r>
            <a:r>
              <a:rPr lang="en-SG" dirty="0" err="1"/>
              <a:t>df.loc</a:t>
            </a:r>
            <a:r>
              <a:rPr lang="en-SG" dirty="0"/>
              <a:t>[:,['DBS']]</a:t>
            </a:r>
          </a:p>
          <a:p>
            <a:r>
              <a:rPr lang="en-SG" dirty="0"/>
              <a:t>print(X)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linear_model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linear_model.LinearRegression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(X,Y)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(X)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mean_squared_error</a:t>
            </a:r>
            <a:endParaRPr lang="en-SG" dirty="0"/>
          </a:p>
          <a:p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</a:t>
            </a:r>
            <a:r>
              <a:rPr lang="en-SG" dirty="0" err="1"/>
              <a:t>Y,pred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r>
              <a:rPr lang="en-SG" dirty="0"/>
              <a:t>#print(rmse/Y.mean(axis=0)*100)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63990-02CD-4408-8D3F-F7C876B6F2C9}"/>
              </a:ext>
            </a:extLst>
          </p:cNvPr>
          <p:cNvSpPr txBox="1"/>
          <p:nvPr/>
        </p:nvSpPr>
        <p:spPr>
          <a:xfrm>
            <a:off x="4341303" y="550649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#to add polynomial</a:t>
            </a:r>
          </a:p>
          <a:p>
            <a:r>
              <a:rPr lang="en-SG" dirty="0"/>
              <a:t>df["SGD2"] = df["SGD"] ** 2</a:t>
            </a:r>
          </a:p>
        </p:txBody>
      </p:sp>
    </p:spTree>
    <p:extLst>
      <p:ext uri="{BB962C8B-B14F-4D97-AF65-F5344CB8AC3E}">
        <p14:creationId xmlns:p14="http://schemas.microsoft.com/office/powerpoint/2010/main" val="94738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282F-CC80-4ECA-89B7-F27B9F25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parameter to external file and load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7D97E-A86C-4CC8-94DA-CE8551929231}"/>
              </a:ext>
            </a:extLst>
          </p:cNvPr>
          <p:cNvSpPr txBox="1"/>
          <p:nvPr/>
        </p:nvSpPr>
        <p:spPr>
          <a:xfrm>
            <a:off x="261991" y="1699251"/>
            <a:ext cx="6286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joblib</a:t>
            </a:r>
            <a:r>
              <a:rPr lang="en-SG" dirty="0"/>
              <a:t> import dump</a:t>
            </a:r>
          </a:p>
          <a:p>
            <a:r>
              <a:rPr lang="en-SG" dirty="0"/>
              <a:t>dump(model, '</a:t>
            </a:r>
            <a:r>
              <a:rPr lang="en-SG" dirty="0" err="1"/>
              <a:t>Regression.joblib</a:t>
            </a:r>
            <a:r>
              <a:rPr lang="en-SG" dirty="0"/>
              <a:t>’)</a:t>
            </a:r>
          </a:p>
          <a:p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62514-A7E2-401B-B513-6697AA003778}"/>
              </a:ext>
            </a:extLst>
          </p:cNvPr>
          <p:cNvSpPr txBox="1"/>
          <p:nvPr/>
        </p:nvSpPr>
        <p:spPr>
          <a:xfrm>
            <a:off x="261990" y="2465538"/>
            <a:ext cx="8424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joblib</a:t>
            </a:r>
            <a:r>
              <a:rPr lang="en-SG" dirty="0"/>
              <a:t> import load</a:t>
            </a:r>
          </a:p>
          <a:p>
            <a:r>
              <a:rPr lang="en-SG" dirty="0"/>
              <a:t>model = load("</a:t>
            </a:r>
            <a:r>
              <a:rPr lang="en-SG" dirty="0" err="1"/>
              <a:t>Regression.joblib</a:t>
            </a:r>
            <a:r>
              <a:rPr lang="en-SG" dirty="0"/>
              <a:t>")</a:t>
            </a:r>
          </a:p>
          <a:p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C4116-B99D-4DB7-B8B7-E689D9D4DEF0}"/>
              </a:ext>
            </a:extLst>
          </p:cNvPr>
          <p:cNvSpPr txBox="1"/>
          <p:nvPr/>
        </p:nvSpPr>
        <p:spPr>
          <a:xfrm>
            <a:off x="356348" y="346913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= [[1.4]]</a:t>
            </a:r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(X)</a:t>
            </a:r>
          </a:p>
          <a:p>
            <a:r>
              <a:rPr lang="en-US" dirty="0"/>
              <a:t>print(pred)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D1B4C-0782-42EA-965A-CFE15224C5B4}"/>
              </a:ext>
            </a:extLst>
          </p:cNvPr>
          <p:cNvSpPr txBox="1"/>
          <p:nvPr/>
        </p:nvSpPr>
        <p:spPr>
          <a:xfrm>
            <a:off x="3707606" y="3617060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import pandas as pd</a:t>
            </a:r>
          </a:p>
          <a:p>
            <a:r>
              <a:rPr lang="en-SG" dirty="0">
                <a:solidFill>
                  <a:srgbClr val="FF0000"/>
                </a:solidFill>
              </a:rPr>
              <a:t>df = </a:t>
            </a:r>
            <a:r>
              <a:rPr lang="en-SG" dirty="0" err="1">
                <a:solidFill>
                  <a:srgbClr val="FF0000"/>
                </a:solidFill>
              </a:rPr>
              <a:t>pd.read_csv</a:t>
            </a:r>
            <a:r>
              <a:rPr lang="en-SG" dirty="0">
                <a:solidFill>
                  <a:srgbClr val="FF0000"/>
                </a:solidFill>
              </a:rPr>
              <a:t>("C:/Users/Teoh Teik Teo/OneDrive - TSS Global </a:t>
            </a:r>
            <a:r>
              <a:rPr lang="en-SG" dirty="0" err="1">
                <a:solidFill>
                  <a:srgbClr val="FF0000"/>
                </a:solidFill>
              </a:rPr>
              <a:t>Pte.</a:t>
            </a:r>
            <a:r>
              <a:rPr lang="en-SG" dirty="0">
                <a:solidFill>
                  <a:srgbClr val="FF0000"/>
                </a:solidFill>
              </a:rPr>
              <a:t> Ltd/TT Library/AI Model/Data/DBS_SingDollar.csv")</a:t>
            </a:r>
          </a:p>
          <a:p>
            <a:r>
              <a:rPr lang="en-SG" dirty="0">
                <a:solidFill>
                  <a:srgbClr val="FF0000"/>
                </a:solidFill>
              </a:rPr>
              <a:t>X = </a:t>
            </a:r>
            <a:r>
              <a:rPr lang="en-SG" dirty="0" err="1">
                <a:solidFill>
                  <a:srgbClr val="FF0000"/>
                </a:solidFill>
              </a:rPr>
              <a:t>df.loc</a:t>
            </a:r>
            <a:r>
              <a:rPr lang="en-SG" dirty="0">
                <a:solidFill>
                  <a:srgbClr val="FF0000"/>
                </a:solidFill>
              </a:rPr>
              <a:t>[:, ["SGD"]]</a:t>
            </a:r>
          </a:p>
          <a:p>
            <a:r>
              <a:rPr lang="en-SG" dirty="0">
                <a:solidFill>
                  <a:srgbClr val="FF0000"/>
                </a:solidFill>
              </a:rPr>
              <a:t>pred = </a:t>
            </a:r>
            <a:r>
              <a:rPr lang="en-SG" dirty="0" err="1">
                <a:solidFill>
                  <a:srgbClr val="FF0000"/>
                </a:solidFill>
              </a:rPr>
              <a:t>model.predict</a:t>
            </a:r>
            <a:r>
              <a:rPr lang="en-SG" dirty="0">
                <a:solidFill>
                  <a:srgbClr val="FF0000"/>
                </a:solidFill>
              </a:rPr>
              <a:t>(X)</a:t>
            </a:r>
          </a:p>
          <a:p>
            <a:r>
              <a:rPr lang="en-SG" dirty="0">
                <a:solidFill>
                  <a:srgbClr val="FF0000"/>
                </a:solidFill>
              </a:rPr>
              <a:t>print(pred)</a:t>
            </a:r>
          </a:p>
        </p:txBody>
      </p:sp>
    </p:spTree>
    <p:extLst>
      <p:ext uri="{BB962C8B-B14F-4D97-AF65-F5344CB8AC3E}">
        <p14:creationId xmlns:p14="http://schemas.microsoft.com/office/powerpoint/2010/main" val="1705901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1687-1E85-423D-8EA5-FA0D3902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Other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BF26-8BE2-48DE-8957-3A15197E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cs typeface="Arial"/>
              </a:rPr>
              <a:t>from </a:t>
            </a:r>
            <a:r>
              <a:rPr lang="en-GB" dirty="0" err="1">
                <a:cs typeface="Arial"/>
              </a:rPr>
              <a:t>sklearn</a:t>
            </a:r>
            <a:r>
              <a:rPr lang="en-GB" dirty="0">
                <a:cs typeface="Arial"/>
              </a:rPr>
              <a:t> import tree</a:t>
            </a:r>
            <a:endParaRPr lang="en-US"/>
          </a:p>
          <a:p>
            <a:pPr marL="0" indent="0">
              <a:buNone/>
            </a:pPr>
            <a:r>
              <a:rPr lang="en-GB" dirty="0">
                <a:cs typeface="Arial"/>
              </a:rPr>
              <a:t>model = </a:t>
            </a:r>
            <a:r>
              <a:rPr lang="en-GB" dirty="0" err="1">
                <a:cs typeface="Arial"/>
              </a:rPr>
              <a:t>tree.DecisionTreeRegressor</a:t>
            </a:r>
            <a:r>
              <a:rPr lang="en-GB" dirty="0">
                <a:cs typeface="Arial"/>
              </a:rPr>
              <a:t>()</a:t>
            </a: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0" indent="0">
              <a:buNone/>
            </a:pPr>
            <a:r>
              <a:rPr lang="en-SG" dirty="0">
                <a:cs typeface="Arial"/>
              </a:rPr>
              <a:t>from </a:t>
            </a:r>
            <a:r>
              <a:rPr lang="en-SG" dirty="0" err="1">
                <a:cs typeface="Arial"/>
              </a:rPr>
              <a:t>sklearn.neural_network</a:t>
            </a:r>
            <a:r>
              <a:rPr lang="en-SG" dirty="0">
                <a:cs typeface="Arial"/>
              </a:rPr>
              <a:t> import </a:t>
            </a:r>
            <a:r>
              <a:rPr lang="en-SG" dirty="0" err="1">
                <a:cs typeface="Arial"/>
              </a:rPr>
              <a:t>MLPClassifier</a:t>
            </a:r>
            <a:endParaRPr lang="en-SG" dirty="0">
              <a:cs typeface="Arial"/>
            </a:endParaRPr>
          </a:p>
          <a:p>
            <a:pPr marL="0" indent="0">
              <a:buNone/>
            </a:pPr>
            <a:r>
              <a:rPr lang="en-GB" dirty="0">
                <a:cs typeface="Arial"/>
              </a:rPr>
              <a:t>from </a:t>
            </a:r>
            <a:r>
              <a:rPr lang="en-GB" dirty="0" err="1">
                <a:cs typeface="Arial"/>
              </a:rPr>
              <a:t>sklearn</a:t>
            </a:r>
            <a:r>
              <a:rPr lang="en-GB" dirty="0">
                <a:cs typeface="Arial"/>
              </a:rPr>
              <a:t> import model = </a:t>
            </a:r>
            <a:r>
              <a:rPr lang="en-GB" dirty="0" err="1">
                <a:cs typeface="Arial"/>
              </a:rPr>
              <a:t>MLPRegressor</a:t>
            </a:r>
            <a:r>
              <a:rPr lang="en-GB" dirty="0">
                <a:cs typeface="Arial"/>
              </a:rPr>
              <a:t>(solver="</a:t>
            </a:r>
            <a:r>
              <a:rPr lang="en-GB" dirty="0" err="1">
                <a:cs typeface="Arial"/>
              </a:rPr>
              <a:t>lbfgs</a:t>
            </a:r>
            <a:r>
              <a:rPr lang="en-GB" dirty="0">
                <a:cs typeface="Arial"/>
              </a:rPr>
              <a:t>", </a:t>
            </a:r>
            <a:r>
              <a:rPr lang="en-GB" dirty="0" err="1">
                <a:cs typeface="Arial"/>
              </a:rPr>
              <a:t>hidden_layer_sizes</a:t>
            </a:r>
            <a:r>
              <a:rPr lang="en-GB" dirty="0">
                <a:cs typeface="Arial"/>
              </a:rPr>
              <a:t>=(3,4)) #hidden layer 1 is 3 neurons and hidden layer 2 is 4 neurons</a:t>
            </a:r>
          </a:p>
        </p:txBody>
      </p:sp>
    </p:spTree>
    <p:extLst>
      <p:ext uri="{BB962C8B-B14F-4D97-AF65-F5344CB8AC3E}">
        <p14:creationId xmlns:p14="http://schemas.microsoft.com/office/powerpoint/2010/main" val="1519597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3B75B-6F77-48B5-BF9A-AC1DB876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34711"/>
            <a:ext cx="8229600" cy="857250"/>
          </a:xfrm>
        </p:spPr>
        <p:txBody>
          <a:bodyPr/>
          <a:lstStyle/>
          <a:p>
            <a:r>
              <a:rPr lang="en-SG" dirty="0"/>
              <a:t>Flask (Back End)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52B11-A646-4908-857A-62FE999279CF}"/>
              </a:ext>
            </a:extLst>
          </p:cNvPr>
          <p:cNvSpPr txBox="1"/>
          <p:nvPr/>
        </p:nvSpPr>
        <p:spPr>
          <a:xfrm>
            <a:off x="6799159" y="4746474"/>
            <a:ext cx="212445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#if run on command line</a:t>
            </a:r>
          </a:p>
          <a:p>
            <a:r>
              <a:rPr lang="en-SG" sz="1350" dirty="0"/>
              <a:t>if __name__=="__main__":</a:t>
            </a:r>
          </a:p>
          <a:p>
            <a:r>
              <a:rPr lang="en-SG" sz="1350" dirty="0"/>
              <a:t>    </a:t>
            </a:r>
            <a:r>
              <a:rPr lang="en-SG" sz="1350" dirty="0" err="1"/>
              <a:t>app.run</a:t>
            </a:r>
            <a:r>
              <a:rPr lang="en-SG" sz="1350" dirty="0"/>
              <a:t>(debug=True)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F282E-EA06-4D6A-A4DF-AD00453EDC7F}"/>
              </a:ext>
            </a:extLst>
          </p:cNvPr>
          <p:cNvSpPr txBox="1"/>
          <p:nvPr/>
        </p:nvSpPr>
        <p:spPr>
          <a:xfrm>
            <a:off x="386934" y="1791961"/>
            <a:ext cx="7621051" cy="4293483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r>
              <a:rPr lang="en-SG" sz="1050" dirty="0"/>
              <a:t>from flask import Flask</a:t>
            </a:r>
          </a:p>
          <a:p>
            <a:r>
              <a:rPr lang="en-SG" sz="1050" dirty="0"/>
              <a:t>app = Flask(__name__)</a:t>
            </a:r>
          </a:p>
          <a:p>
            <a:endParaRPr lang="en-SG" sz="1050" dirty="0"/>
          </a:p>
          <a:p>
            <a:r>
              <a:rPr lang="en-SG" sz="1050" dirty="0"/>
              <a:t>from flask import request, </a:t>
            </a:r>
            <a:r>
              <a:rPr lang="en-SG" sz="1050" dirty="0" err="1"/>
              <a:t>render_template</a:t>
            </a:r>
            <a:endParaRPr lang="en-SG" sz="1050" dirty="0"/>
          </a:p>
          <a:p>
            <a:r>
              <a:rPr lang="en-SG" sz="1050" dirty="0"/>
              <a:t>import </a:t>
            </a:r>
            <a:r>
              <a:rPr lang="en-SG" sz="1050" dirty="0" err="1"/>
              <a:t>joblib</a:t>
            </a:r>
            <a:endParaRPr lang="en-SG" sz="1050" dirty="0"/>
          </a:p>
          <a:p>
            <a:endParaRPr lang="en-SG" sz="1050" dirty="0"/>
          </a:p>
          <a:p>
            <a:r>
              <a:rPr lang="en-SG" sz="1050" dirty="0"/>
              <a:t>@app.route("/", methods = ["GET", "POST"])</a:t>
            </a:r>
          </a:p>
          <a:p>
            <a:r>
              <a:rPr lang="en-SG" sz="1050" dirty="0"/>
              <a:t>def </a:t>
            </a:r>
            <a:r>
              <a:rPr lang="en-SG" sz="1050" dirty="0" err="1"/>
              <a:t>i</a:t>
            </a:r>
            <a:r>
              <a:rPr lang="en-SG" sz="1050" dirty="0"/>
              <a:t>():</a:t>
            </a:r>
          </a:p>
          <a:p>
            <a:r>
              <a:rPr lang="en-SG" sz="1050" dirty="0"/>
              <a:t>    if </a:t>
            </a:r>
            <a:r>
              <a:rPr lang="en-SG" sz="1050" dirty="0" err="1"/>
              <a:t>request.method</a:t>
            </a:r>
            <a:r>
              <a:rPr lang="en-SG" sz="1050" dirty="0"/>
              <a:t> == "POST":</a:t>
            </a:r>
          </a:p>
          <a:p>
            <a:r>
              <a:rPr lang="en-SG" sz="1050" dirty="0"/>
              <a:t>        name = </a:t>
            </a:r>
            <a:r>
              <a:rPr lang="en-SG" sz="1050" dirty="0" err="1"/>
              <a:t>request.form.get</a:t>
            </a:r>
            <a:r>
              <a:rPr lang="en-SG" sz="1050" dirty="0"/>
              <a:t>("name")</a:t>
            </a:r>
            <a:endParaRPr lang="en-SG" sz="1050" dirty="0">
              <a:cs typeface="Calibri"/>
            </a:endParaRPr>
          </a:p>
          <a:p>
            <a:r>
              <a:rPr lang="en-SG" sz="1050" dirty="0"/>
              <a:t>        print(name)</a:t>
            </a:r>
          </a:p>
          <a:p>
            <a:r>
              <a:rPr lang="en-SG" sz="1050" dirty="0"/>
              <a:t>        </a:t>
            </a:r>
            <a:r>
              <a:rPr lang="en-SG" sz="1050" dirty="0" err="1"/>
              <a:t>num</a:t>
            </a:r>
            <a:r>
              <a:rPr lang="en-SG" sz="1050" dirty="0"/>
              <a:t> = </a:t>
            </a:r>
            <a:r>
              <a:rPr lang="en-SG" sz="1050" dirty="0" err="1"/>
              <a:t>request.form.get</a:t>
            </a:r>
            <a:r>
              <a:rPr lang="en-SG" sz="1050" dirty="0"/>
              <a:t>("rates")</a:t>
            </a:r>
            <a:endParaRPr lang="en-SG" sz="1050" dirty="0">
              <a:cs typeface="Calibri"/>
            </a:endParaRPr>
          </a:p>
          <a:p>
            <a:r>
              <a:rPr lang="en-SG" sz="1050" dirty="0"/>
              <a:t>        print(</a:t>
            </a:r>
            <a:r>
              <a:rPr lang="en-SG" sz="1050" dirty="0" err="1"/>
              <a:t>num</a:t>
            </a:r>
            <a:r>
              <a:rPr lang="en-SG" sz="1050" dirty="0"/>
              <a:t>)</a:t>
            </a:r>
          </a:p>
          <a:p>
            <a:r>
              <a:rPr lang="en-SG" sz="1050" dirty="0"/>
              <a:t>        model = </a:t>
            </a:r>
            <a:r>
              <a:rPr lang="en-SG" sz="1050" dirty="0" err="1"/>
              <a:t>joblib.load</a:t>
            </a:r>
            <a:r>
              <a:rPr lang="en-SG" sz="1050" dirty="0"/>
              <a:t>("DBS Regression Model")</a:t>
            </a:r>
          </a:p>
          <a:p>
            <a:r>
              <a:rPr lang="en-SG" sz="1050" dirty="0"/>
              <a:t>        pred = </a:t>
            </a:r>
            <a:r>
              <a:rPr lang="en-SG" sz="1050" dirty="0" err="1"/>
              <a:t>model.predict</a:t>
            </a:r>
            <a:r>
              <a:rPr lang="en-SG" sz="1050" dirty="0"/>
              <a:t>([[</a:t>
            </a:r>
            <a:r>
              <a:rPr lang="en-SG" sz="1050" dirty="0" err="1"/>
              <a:t>num</a:t>
            </a:r>
            <a:r>
              <a:rPr lang="en-SG" sz="1050" dirty="0"/>
              <a:t>]])</a:t>
            </a:r>
          </a:p>
          <a:p>
            <a:r>
              <a:rPr lang="en-SG" sz="1050" dirty="0"/>
              <a:t>        print(pred)</a:t>
            </a:r>
          </a:p>
          <a:p>
            <a:r>
              <a:rPr lang="en-SG" sz="1050" dirty="0"/>
              <a:t>        s = "Predicted DBS Share Price : " + str(pred)</a:t>
            </a:r>
          </a:p>
          <a:p>
            <a:r>
              <a:rPr lang="en-SG" sz="1050" dirty="0"/>
              <a:t>        print(s)</a:t>
            </a:r>
          </a:p>
          <a:p>
            <a:r>
              <a:rPr lang="en-SG" sz="1050" dirty="0"/>
              <a:t>        return(</a:t>
            </a:r>
            <a:r>
              <a:rPr lang="en-SG" sz="1050" dirty="0" err="1"/>
              <a:t>render_template</a:t>
            </a:r>
            <a:r>
              <a:rPr lang="en-SG" sz="1050" dirty="0"/>
              <a:t>(“main.html", result = s))</a:t>
            </a:r>
            <a:endParaRPr lang="en-SG" sz="1050" dirty="0">
              <a:cs typeface="Calibri"/>
            </a:endParaRPr>
          </a:p>
          <a:p>
            <a:r>
              <a:rPr lang="en-SG" sz="1050" dirty="0"/>
              <a:t>    else:</a:t>
            </a:r>
          </a:p>
          <a:p>
            <a:r>
              <a:rPr lang="en-SG" sz="1050" dirty="0"/>
              <a:t>        return </a:t>
            </a:r>
            <a:r>
              <a:rPr lang="en-SG" sz="1050" dirty="0" err="1"/>
              <a:t>render_template</a:t>
            </a:r>
            <a:r>
              <a:rPr lang="en-SG" sz="1050" dirty="0"/>
              <a:t>(“main.html", result ="DBS Share Price Prediction")</a:t>
            </a:r>
            <a:endParaRPr lang="en-SG" sz="1050" dirty="0">
              <a:cs typeface="Calibri"/>
            </a:endParaRPr>
          </a:p>
          <a:p>
            <a:endParaRPr lang="en-SG" sz="1350" dirty="0"/>
          </a:p>
          <a:p>
            <a:endParaRPr lang="en-SG" sz="1350" dirty="0"/>
          </a:p>
          <a:p>
            <a:endParaRPr lang="en-SG" sz="1350" dirty="0"/>
          </a:p>
          <a:p>
            <a:endParaRPr lang="en-SG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3ED2F-5167-4B71-9BC5-3C1010AA7C48}"/>
              </a:ext>
            </a:extLst>
          </p:cNvPr>
          <p:cNvSpPr txBox="1"/>
          <p:nvPr/>
        </p:nvSpPr>
        <p:spPr>
          <a:xfrm>
            <a:off x="387428" y="5227915"/>
            <a:ext cx="4750938" cy="5078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350">
                <a:ea typeface="+mn-lt"/>
                <a:cs typeface="+mn-lt"/>
              </a:rPr>
              <a:t>if </a:t>
            </a:r>
            <a:r>
              <a:rPr lang="en-SG" sz="1350" dirty="0">
                <a:ea typeface="+mn-lt"/>
                <a:cs typeface="+mn-lt"/>
              </a:rPr>
              <a:t>__name__=="__main__":</a:t>
            </a:r>
            <a:endParaRPr lang="en-US" sz="1350" dirty="0">
              <a:ea typeface="+mn-lt"/>
              <a:cs typeface="+mn-lt"/>
            </a:endParaRPr>
          </a:p>
          <a:p>
            <a:r>
              <a:rPr lang="en-SG" sz="1350" dirty="0">
                <a:ea typeface="+mn-lt"/>
                <a:cs typeface="+mn-lt"/>
              </a:rPr>
              <a:t>    </a:t>
            </a:r>
            <a:r>
              <a:rPr lang="en-SG" sz="1350" dirty="0" err="1">
                <a:ea typeface="+mn-lt"/>
                <a:cs typeface="+mn-lt"/>
              </a:rPr>
              <a:t>app.run</a:t>
            </a:r>
            <a:r>
              <a:rPr lang="en-SG" sz="1350" dirty="0">
                <a:ea typeface="+mn-lt"/>
                <a:cs typeface="+mn-lt"/>
              </a:rPr>
              <a:t>()</a:t>
            </a:r>
            <a:endParaRPr lang="en-SG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76467C8-FEA1-4C69-A4AE-71023518D832}"/>
              </a:ext>
            </a:extLst>
          </p:cNvPr>
          <p:cNvSpPr txBox="1"/>
          <p:nvPr/>
        </p:nvSpPr>
        <p:spPr>
          <a:xfrm>
            <a:off x="3498419" y="2143016"/>
            <a:ext cx="5917223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#change port number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if __name__ == '__main__':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    </a:t>
            </a:r>
            <a:r>
              <a:rPr lang="en-US" sz="1600" dirty="0" err="1">
                <a:latin typeface="Consolas"/>
              </a:rPr>
              <a:t>app.run</a:t>
            </a:r>
            <a:r>
              <a:rPr lang="en-US" sz="1600" dirty="0">
                <a:latin typeface="Consolas"/>
              </a:rPr>
              <a:t>(host="127.0.0.1", port=int("80"))</a:t>
            </a:r>
          </a:p>
          <a:p>
            <a:r>
              <a:rPr lang="en-SG" sz="1600" dirty="0">
                <a:latin typeface="Consolas"/>
              </a:rPr>
              <a:t># for mac, you may want to try port number 1111</a:t>
            </a:r>
            <a:endParaRPr lang="en-US" sz="1600" dirty="0">
              <a:latin typeface="Consolas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8C912219-7E99-46EC-B262-E618688966FE}"/>
              </a:ext>
            </a:extLst>
          </p:cNvPr>
          <p:cNvSpPr txBox="1"/>
          <p:nvPr/>
        </p:nvSpPr>
        <p:spPr>
          <a:xfrm>
            <a:off x="4136651" y="1530286"/>
            <a:ext cx="3212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Check port number netstat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F9520-4A9E-4060-8DE4-FDFA73A75566}"/>
              </a:ext>
            </a:extLst>
          </p:cNvPr>
          <p:cNvSpPr txBox="1"/>
          <p:nvPr/>
        </p:nvSpPr>
        <p:spPr>
          <a:xfrm>
            <a:off x="3771900" y="3332285"/>
            <a:ext cx="42378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https://stackoverflow.com/questions/60020472/kill-process-on-a-given-port-prior-to-running-a-flask-app</a:t>
            </a:r>
          </a:p>
        </p:txBody>
      </p:sp>
    </p:spTree>
    <p:extLst>
      <p:ext uri="{BB962C8B-B14F-4D97-AF65-F5344CB8AC3E}">
        <p14:creationId xmlns:p14="http://schemas.microsoft.com/office/powerpoint/2010/main" val="450951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35C6-C138-4B4F-93B1-160BA863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Kill port 5000 in mac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D8E74-FDC3-4CCD-994B-058374FE00BE}"/>
              </a:ext>
            </a:extLst>
          </p:cNvPr>
          <p:cNvSpPr txBox="1"/>
          <p:nvPr/>
        </p:nvSpPr>
        <p:spPr>
          <a:xfrm>
            <a:off x="1028700" y="2479431"/>
            <a:ext cx="64975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if __name__ == "__main__": </a:t>
            </a:r>
          </a:p>
          <a:p>
            <a:r>
              <a:rPr lang="en-US" dirty="0"/>
              <a:t>    </a:t>
            </a:r>
            <a:r>
              <a:rPr lang="en-US" dirty="0" err="1"/>
              <a:t>os.system</a:t>
            </a:r>
            <a:r>
              <a:rPr lang="en-US" dirty="0"/>
              <a:t>('./kill.sh') </a:t>
            </a:r>
          </a:p>
          <a:p>
            <a:r>
              <a:rPr lang="en-US" dirty="0"/>
              <a:t>    </a:t>
            </a:r>
            <a:r>
              <a:rPr lang="en-US" dirty="0" err="1"/>
              <a:t>app.run</a:t>
            </a:r>
            <a:r>
              <a:rPr lang="en-US" dirty="0"/>
              <a:t>(host="0.0.0.0", debug=True)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BF398-7E9A-45C3-A1D9-8947115A65E6}"/>
              </a:ext>
            </a:extLst>
          </p:cNvPr>
          <p:cNvSpPr txBox="1"/>
          <p:nvPr/>
        </p:nvSpPr>
        <p:spPr>
          <a:xfrm>
            <a:off x="1090246" y="40180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lsof -ti:</a:t>
            </a:r>
            <a:r>
              <a:rPr lang="en-US">
                <a:latin typeface="inherit"/>
              </a:rPr>
              <a:t>5000</a:t>
            </a:r>
            <a:r>
              <a:rPr lang="en-US"/>
              <a:t> | xargs kill -</a:t>
            </a:r>
            <a:r>
              <a:rPr lang="en-US">
                <a:latin typeface="inherit"/>
              </a:rPr>
              <a:t>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7A54-8F78-406B-9D1B-4394414B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Front </a:t>
            </a:r>
            <a:r>
              <a:rPr lang="en-GB" dirty="0">
                <a:cs typeface="Arial"/>
              </a:rPr>
              <a:t>End HTML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E491E-C812-45A2-BE11-9824BBB4FD13}"/>
              </a:ext>
            </a:extLst>
          </p:cNvPr>
          <p:cNvSpPr txBox="1"/>
          <p:nvPr/>
        </p:nvSpPr>
        <p:spPr>
          <a:xfrm>
            <a:off x="457200" y="1837593"/>
            <a:ext cx="731520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&lt;html&gt;</a:t>
            </a:r>
          </a:p>
          <a:p>
            <a:r>
              <a:rPr lang="en-US"/>
              <a:t>   &lt;body&gt;</a:t>
            </a:r>
          </a:p>
          <a:p>
            <a:r>
              <a:rPr lang="en-US"/>
              <a:t>      &lt;form action = "http://localhost:5000/" method = "post"&gt;</a:t>
            </a:r>
          </a:p>
          <a:p>
            <a:r>
              <a:rPr lang="en-US"/>
              <a:t>         &lt;p&gt;Enter Name:&lt;/p&gt;</a:t>
            </a:r>
          </a:p>
          <a:p>
            <a:r>
              <a:rPr lang="en-US"/>
              <a:t>         &lt;p&gt;&lt;input type = "text" name = "nm"&gt;&lt;/p&gt;</a:t>
            </a:r>
          </a:p>
          <a:p>
            <a:r>
              <a:rPr lang="en-US"/>
              <a:t>         &lt;p&gt;Enter Sing to US:&lt;/p&gt;</a:t>
            </a:r>
          </a:p>
          <a:p>
            <a:r>
              <a:rPr lang="en-US"/>
              <a:t>         &lt;p&gt;&lt;input type = "number" step="0.01" name = "num"&gt;&lt;/p&gt;</a:t>
            </a:r>
          </a:p>
          <a:p>
            <a:r>
              <a:rPr lang="en-US"/>
              <a:t>         &lt;p&gt;&lt;input type = "submit" value = "submit"&gt;&lt;/p&gt;</a:t>
            </a:r>
          </a:p>
          <a:p>
            <a:r>
              <a:rPr lang="en-US"/>
              <a:t>      &lt;/form&gt;   </a:t>
            </a:r>
          </a:p>
          <a:p>
            <a:r>
              <a:rPr lang="en-US"/>
              <a:t>      {{sentence}}</a:t>
            </a:r>
          </a:p>
          <a:p>
            <a:r>
              <a:rPr lang="en-US"/>
              <a:t>   &lt;/body&gt;</a:t>
            </a:r>
          </a:p>
          <a:p>
            <a:r>
              <a:rPr lang="en-US"/>
              <a:t>&lt;/html&gt;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03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16F3-559B-4957-BEF7-654DF4F3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4207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cs typeface="Calibri"/>
              </a:rPr>
              <a:t>Github</a:t>
            </a:r>
            <a:r>
              <a:rPr lang="en-GB" dirty="0">
                <a:cs typeface="Calibri"/>
              </a:rPr>
              <a:t> and Heroku</a:t>
            </a:r>
            <a:br>
              <a:rPr lang="en-GB" dirty="0">
                <a:cs typeface="Calibri"/>
              </a:rPr>
            </a:br>
            <a:r>
              <a:rPr lang="en-GB" dirty="0">
                <a:cs typeface="Calibri"/>
              </a:rPr>
              <a:t>Step 1 Create app.py, </a:t>
            </a:r>
            <a:r>
              <a:rPr lang="en-GB" dirty="0" err="1">
                <a:cs typeface="Calibri"/>
              </a:rPr>
              <a:t>MLmodel</a:t>
            </a:r>
            <a:r>
              <a:rPr lang="en-GB" dirty="0">
                <a:cs typeface="Calibri"/>
              </a:rPr>
              <a:t> and templates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7F5888B-19C3-471D-8F89-6D1E585B7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3266728"/>
            <a:ext cx="5240215" cy="22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2ACE2-F7B4-4D14-9E18-71E16A23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57" y="513708"/>
            <a:ext cx="6071275" cy="51774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86A3C-A629-4B95-877A-706DF0BF8DC7}"/>
              </a:ext>
            </a:extLst>
          </p:cNvPr>
          <p:cNvSpPr/>
          <p:nvPr/>
        </p:nvSpPr>
        <p:spPr>
          <a:xfrm>
            <a:off x="2932750" y="5875853"/>
            <a:ext cx="453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https://images.app.goo.gl/RZL5fApQc5t4syyr5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4768997-1F64-4B09-892D-5CC36AFD21F0}"/>
              </a:ext>
            </a:extLst>
          </p:cNvPr>
          <p:cNvSpPr/>
          <p:nvPr/>
        </p:nvSpPr>
        <p:spPr>
          <a:xfrm>
            <a:off x="2121091" y="1521834"/>
            <a:ext cx="811659" cy="375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6185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A5D2-AA3F-4A07-B256-231338FF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Heroku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E6E41-CEBE-483A-A054-BF52B3A2FB09}"/>
              </a:ext>
            </a:extLst>
          </p:cNvPr>
          <p:cNvSpPr txBox="1"/>
          <p:nvPr/>
        </p:nvSpPr>
        <p:spPr>
          <a:xfrm>
            <a:off x="537882" y="1807526"/>
            <a:ext cx="835734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Edit </a:t>
            </a:r>
            <a:r>
              <a:rPr lang="en-US" sz="2000" dirty="0" err="1"/>
              <a:t>Procfile</a:t>
            </a:r>
            <a:r>
              <a:rPr lang="en-US" sz="2000" dirty="0"/>
              <a:t> using notepad. In </a:t>
            </a:r>
            <a:r>
              <a:rPr lang="en-US" sz="2000" dirty="0" err="1"/>
              <a:t>Procfile</a:t>
            </a:r>
            <a:r>
              <a:rPr lang="en-US" sz="2000" dirty="0"/>
              <a:t>: web: </a:t>
            </a:r>
            <a:r>
              <a:rPr lang="en-US" sz="2000" dirty="0" err="1"/>
              <a:t>gunicorn</a:t>
            </a:r>
            <a:r>
              <a:rPr lang="en-US" sz="2000" dirty="0"/>
              <a:t> </a:t>
            </a:r>
            <a:r>
              <a:rPr lang="en-US" sz="2000" dirty="0" err="1"/>
              <a:t>main:app</a:t>
            </a:r>
            <a:r>
              <a:rPr lang="en-US" sz="2000" dirty="0"/>
              <a:t> </a:t>
            </a:r>
          </a:p>
          <a:p>
            <a:pPr marL="342900" indent="-342900">
              <a:buFontTx/>
              <a:buAutoNum type="arabicPeriod"/>
            </a:pPr>
            <a:r>
              <a:rPr lang="en-GB" sz="2000" dirty="0">
                <a:ea typeface="+mn-lt"/>
                <a:cs typeface="+mn-lt"/>
              </a:rPr>
              <a:t> &lt;form action="http://127.0.0.1:5000" method="POST"&gt; change to / instead of  &lt;form action="/" method="POST"&gt;</a:t>
            </a:r>
          </a:p>
          <a:p>
            <a:pPr marL="342900" indent="-342900">
              <a:buFontTx/>
              <a:buAutoNum type="arabicPeriod"/>
            </a:pPr>
            <a:r>
              <a:rPr lang="en-GB" sz="2000" dirty="0">
                <a:ea typeface="+mn-lt"/>
                <a:cs typeface="+mn-lt"/>
              </a:rPr>
              <a:t>Download requirements.txt (remove the last statement – </a:t>
            </a:r>
            <a:r>
              <a:rPr lang="en-GB" sz="2000" dirty="0" err="1">
                <a:ea typeface="+mn-lt"/>
                <a:cs typeface="+mn-lt"/>
              </a:rPr>
              <a:t>Keras</a:t>
            </a:r>
            <a:r>
              <a:rPr lang="en-GB" sz="2000" dirty="0">
                <a:ea typeface="+mn-lt"/>
                <a:cs typeface="+mn-lt"/>
              </a:rPr>
              <a:t> CPU if you are not using </a:t>
            </a:r>
            <a:r>
              <a:rPr lang="en-GB" sz="2000" dirty="0" err="1">
                <a:ea typeface="+mn-lt"/>
                <a:cs typeface="+mn-lt"/>
              </a:rPr>
              <a:t>Keras</a:t>
            </a:r>
            <a:r>
              <a:rPr lang="en-GB" sz="2000" dirty="0">
                <a:ea typeface="+mn-lt"/>
                <a:cs typeface="+mn-lt"/>
              </a:rPr>
              <a:t>)</a:t>
            </a:r>
            <a:endParaRPr lang="en-GB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3.</a:t>
            </a:r>
            <a:r>
              <a:rPr lang="en-GB" sz="2000" dirty="0">
                <a:cs typeface="Calibri"/>
              </a:rPr>
              <a:t>. Upload to </a:t>
            </a:r>
            <a:r>
              <a:rPr lang="en-GB" sz="2000" dirty="0" err="1">
                <a:cs typeface="Calibri"/>
              </a:rPr>
              <a:t>github</a:t>
            </a:r>
            <a:r>
              <a:rPr lang="en-GB" sz="2000" dirty="0"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	– Create a new repository (go to repository and press new) 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	– Remember to use drag and drop (so that subdirectory can work)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	- Remember to download to app.py and upload app.py if you are using 		</a:t>
            </a:r>
            <a:r>
              <a:rPr lang="en-GB" sz="2000" dirty="0" err="1">
                <a:cs typeface="Calibri"/>
              </a:rPr>
              <a:t>Jupyter</a:t>
            </a:r>
            <a:r>
              <a:rPr lang="en-GB" sz="2000" dirty="0">
                <a:cs typeface="Calibri"/>
              </a:rPr>
              <a:t> (DO NOT UPLOAD .</a:t>
            </a:r>
            <a:r>
              <a:rPr lang="en-GB" sz="2000" dirty="0" err="1">
                <a:cs typeface="Calibri"/>
              </a:rPr>
              <a:t>ipynb</a:t>
            </a:r>
            <a:r>
              <a:rPr lang="en-GB" sz="2000" dirty="0">
                <a:cs typeface="Calibri"/>
              </a:rPr>
              <a:t>)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4.Go to Heroku Dashboard (top left) – New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5. Go to setting – Add </a:t>
            </a:r>
            <a:r>
              <a:rPr lang="en-GB" sz="2000" dirty="0" err="1">
                <a:cs typeface="Calibri"/>
              </a:rPr>
              <a:t>buildpack</a:t>
            </a:r>
            <a:r>
              <a:rPr lang="en-GB" sz="2000" dirty="0">
                <a:cs typeface="Calibri"/>
              </a:rPr>
              <a:t> – Select Python</a:t>
            </a:r>
          </a:p>
          <a:p>
            <a:pPr marL="0" indent="0">
              <a:buNone/>
            </a:pPr>
            <a:r>
              <a:rPr lang="en-GB" sz="2000" dirty="0">
                <a:cs typeface="Calibri"/>
              </a:rPr>
              <a:t>6. Go to deploy – Connect to GitHub and </a:t>
            </a:r>
            <a:r>
              <a:rPr lang="en-GB" sz="2000" dirty="0" err="1">
                <a:cs typeface="Calibri"/>
              </a:rPr>
              <a:t>Deloy</a:t>
            </a:r>
            <a:r>
              <a:rPr lang="en-GB" sz="2000" dirty="0">
                <a:cs typeface="Calibri"/>
              </a:rPr>
              <a:t> branch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15631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90E1-3ED9-47B6-BB5F-4DF445CA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Virtual Environment (Optional)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D8C0-7C2C-4BE4-B6AB-2FE3392D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cs typeface="Calibri"/>
              </a:rPr>
              <a:t>1. Create virtual environment using </a:t>
            </a:r>
            <a:r>
              <a:rPr lang="en-GB" dirty="0" err="1">
                <a:cs typeface="Calibri"/>
              </a:rPr>
              <a:t>cmd</a:t>
            </a:r>
            <a:endParaRPr lang="en-GB" dirty="0">
              <a:cs typeface="Calibri"/>
            </a:endParaRPr>
          </a:p>
          <a:p>
            <a:pPr marL="971550" lvl="1" indent="-514350">
              <a:buAutoNum type="arabicPeriod"/>
            </a:pPr>
            <a:r>
              <a:rPr lang="en-GB" dirty="0">
                <a:ea typeface="+mn-lt"/>
                <a:cs typeface="+mn-lt"/>
              </a:rPr>
              <a:t>python -m </a:t>
            </a:r>
            <a:r>
              <a:rPr lang="en-GB" dirty="0" err="1">
                <a:ea typeface="+mn-lt"/>
                <a:cs typeface="+mn-lt"/>
              </a:rPr>
              <a:t>venv</a:t>
            </a:r>
            <a:r>
              <a:rPr lang="en-GB" dirty="0">
                <a:ea typeface="+mn-lt"/>
                <a:cs typeface="+mn-lt"/>
              </a:rPr>
              <a:t> v09021930</a:t>
            </a:r>
          </a:p>
          <a:p>
            <a:pPr marL="971550" lvl="1" indent="-514350">
              <a:buAutoNum type="arabicPeriod"/>
            </a:pPr>
            <a:r>
              <a:rPr lang="en-GB" dirty="0">
                <a:ea typeface="+mn-lt"/>
                <a:cs typeface="+mn-lt"/>
              </a:rPr>
              <a:t>v09021930\Scripts\activate.bat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cs typeface="Calibri"/>
              </a:rPr>
              <a:t>2. pip install </a:t>
            </a:r>
            <a:r>
              <a:rPr lang="en-GB" dirty="0" err="1">
                <a:cs typeface="Calibri"/>
              </a:rPr>
              <a:t>gunicorn</a:t>
            </a:r>
            <a:r>
              <a:rPr lang="en-GB" dirty="0">
                <a:cs typeface="Calibri"/>
              </a:rPr>
              <a:t>, flask, </a:t>
            </a:r>
            <a:r>
              <a:rPr lang="en-GB" dirty="0" err="1">
                <a:cs typeface="Calibri"/>
              </a:rPr>
              <a:t>joblib</a:t>
            </a:r>
            <a:r>
              <a:rPr lang="en-GB" dirty="0">
                <a:cs typeface="Calibri"/>
              </a:rPr>
              <a:t>, </a:t>
            </a:r>
            <a:r>
              <a:rPr lang="en-GB" dirty="0" err="1">
                <a:cs typeface="Calibri"/>
              </a:rPr>
              <a:t>sklearn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cs typeface="Calibri"/>
              </a:rPr>
              <a:t>3. pip freeze &gt; requirements.txt</a:t>
            </a:r>
          </a:p>
          <a:p>
            <a:pPr marL="0" indent="0">
              <a:buNone/>
            </a:pPr>
            <a:r>
              <a:rPr lang="en-GB" dirty="0">
                <a:cs typeface="Calibri"/>
              </a:rPr>
              <a:t>4. Edit requirements.txt (if needed, usually no)</a:t>
            </a: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514350" indent="-514350">
              <a:buAutoNum type="arabicPeriod"/>
            </a:pP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264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1C54-D4D5-4758-A97E-E8C639FF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Requirements.txt for </a:t>
            </a:r>
            <a:r>
              <a:rPr lang="en-GB" dirty="0" err="1">
                <a:cs typeface="Calibri"/>
              </a:rPr>
              <a:t>heroku</a:t>
            </a:r>
            <a:endParaRPr lang="en-GB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9578B-814E-4FBB-9A4A-54B89E2D971E}"/>
              </a:ext>
            </a:extLst>
          </p:cNvPr>
          <p:cNvSpPr txBox="1"/>
          <p:nvPr/>
        </p:nvSpPr>
        <p:spPr>
          <a:xfrm>
            <a:off x="611841" y="1817939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click==8.0.3 </a:t>
            </a:r>
            <a:r>
              <a:rPr lang="en-US" dirty="0" err="1"/>
              <a:t>colorama</a:t>
            </a:r>
            <a:r>
              <a:rPr lang="en-US" dirty="0"/>
              <a:t>==0.4.4 Flask==2.0.2 </a:t>
            </a:r>
            <a:r>
              <a:rPr lang="en-US" dirty="0" err="1"/>
              <a:t>itsdangerous</a:t>
            </a:r>
            <a:r>
              <a:rPr lang="en-US" dirty="0"/>
              <a:t>==2.0.1 Jinja2==3.0.3 </a:t>
            </a:r>
            <a:r>
              <a:rPr lang="en-US" dirty="0" err="1"/>
              <a:t>joblib</a:t>
            </a:r>
            <a:r>
              <a:rPr lang="en-US" dirty="0"/>
              <a:t>==1.1.0 </a:t>
            </a:r>
            <a:r>
              <a:rPr lang="en-US" dirty="0" err="1"/>
              <a:t>MarkupSafe</a:t>
            </a:r>
            <a:r>
              <a:rPr lang="en-US" dirty="0"/>
              <a:t>==2.0.1 </a:t>
            </a:r>
            <a:r>
              <a:rPr lang="en-US" dirty="0" err="1"/>
              <a:t>numpy</a:t>
            </a:r>
            <a:r>
              <a:rPr lang="en-US" dirty="0"/>
              <a:t>==1.22.2 scikit-learn==1.0.2 </a:t>
            </a:r>
            <a:r>
              <a:rPr lang="en-US" dirty="0" err="1"/>
              <a:t>scipy</a:t>
            </a:r>
            <a:r>
              <a:rPr lang="en-US" dirty="0"/>
              <a:t>==1.8.0 </a:t>
            </a:r>
            <a:r>
              <a:rPr lang="en-US" dirty="0" err="1"/>
              <a:t>sklearn</a:t>
            </a:r>
            <a:r>
              <a:rPr lang="en-US" dirty="0"/>
              <a:t>==0.0 </a:t>
            </a:r>
            <a:r>
              <a:rPr lang="en-US" dirty="0" err="1"/>
              <a:t>threadpoolctl</a:t>
            </a:r>
            <a:r>
              <a:rPr lang="en-US" dirty="0"/>
              <a:t>==3.1.0 </a:t>
            </a:r>
            <a:r>
              <a:rPr lang="en-US" dirty="0" err="1"/>
              <a:t>Werkzeug</a:t>
            </a:r>
            <a:r>
              <a:rPr lang="en-US" dirty="0"/>
              <a:t>==2.0.2 </a:t>
            </a:r>
            <a:r>
              <a:rPr lang="en-US" dirty="0" err="1"/>
              <a:t>gunicorn</a:t>
            </a:r>
            <a:r>
              <a:rPr lang="en-US" dirty="0"/>
              <a:t>==20.1.0</a:t>
            </a:r>
          </a:p>
        </p:txBody>
      </p:sp>
    </p:spTree>
    <p:extLst>
      <p:ext uri="{BB962C8B-B14F-4D97-AF65-F5344CB8AC3E}">
        <p14:creationId xmlns:p14="http://schemas.microsoft.com/office/powerpoint/2010/main" val="687692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0387-2CEA-47CB-885F-3F987F12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305" y="515269"/>
            <a:ext cx="5342022" cy="1143000"/>
          </a:xfrm>
        </p:spPr>
        <p:txBody>
          <a:bodyPr>
            <a:normAutofit/>
          </a:bodyPr>
          <a:lstStyle/>
          <a:p>
            <a:r>
              <a:rPr lang="en-GB" sz="2800" dirty="0">
                <a:cs typeface="Calibri"/>
              </a:rPr>
              <a:t>Example of requirements.txt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AAA12-DE15-48BB-8298-B5FCCE0AD8DC}"/>
              </a:ext>
            </a:extLst>
          </p:cNvPr>
          <p:cNvSpPr txBox="1"/>
          <p:nvPr/>
        </p:nvSpPr>
        <p:spPr>
          <a:xfrm>
            <a:off x="368732" y="-28244"/>
            <a:ext cx="45720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 dirty="0" err="1"/>
              <a:t>absl-py</a:t>
            </a:r>
            <a:r>
              <a:rPr lang="en-SG" sz="800" dirty="0"/>
              <a:t>==1.0.0</a:t>
            </a:r>
          </a:p>
          <a:p>
            <a:r>
              <a:rPr lang="en-SG" sz="800" dirty="0" err="1"/>
              <a:t>astunparse</a:t>
            </a:r>
            <a:r>
              <a:rPr lang="en-SG" sz="800" dirty="0"/>
              <a:t>==1.6.3</a:t>
            </a:r>
          </a:p>
          <a:p>
            <a:r>
              <a:rPr lang="en-SG" sz="800" dirty="0" err="1"/>
              <a:t>cachetools</a:t>
            </a:r>
            <a:r>
              <a:rPr lang="en-SG" sz="800" dirty="0"/>
              <a:t>==5.0.0</a:t>
            </a:r>
          </a:p>
          <a:p>
            <a:r>
              <a:rPr lang="en-SG" sz="800" dirty="0" err="1"/>
              <a:t>certifi</a:t>
            </a:r>
            <a:r>
              <a:rPr lang="en-SG" sz="800" dirty="0"/>
              <a:t>==2021.10.8</a:t>
            </a:r>
          </a:p>
          <a:p>
            <a:r>
              <a:rPr lang="en-SG" sz="800" dirty="0"/>
              <a:t>charset-normalizer==2.0.11</a:t>
            </a:r>
          </a:p>
          <a:p>
            <a:r>
              <a:rPr lang="en-SG" sz="800" dirty="0"/>
              <a:t>click==8.0.3</a:t>
            </a:r>
          </a:p>
          <a:p>
            <a:r>
              <a:rPr lang="en-SG" sz="800" dirty="0" err="1"/>
              <a:t>colorama</a:t>
            </a:r>
            <a:r>
              <a:rPr lang="en-SG" sz="800" dirty="0"/>
              <a:t>==0.4.4</a:t>
            </a:r>
          </a:p>
          <a:p>
            <a:r>
              <a:rPr lang="en-SG" sz="800" dirty="0"/>
              <a:t>Flask==2.0.2</a:t>
            </a:r>
          </a:p>
          <a:p>
            <a:r>
              <a:rPr lang="en-SG" sz="800" dirty="0" err="1"/>
              <a:t>flatbuffers</a:t>
            </a:r>
            <a:r>
              <a:rPr lang="en-SG" sz="800" dirty="0"/>
              <a:t>==2.0</a:t>
            </a:r>
          </a:p>
          <a:p>
            <a:r>
              <a:rPr lang="en-SG" sz="800" dirty="0" err="1"/>
              <a:t>gast</a:t>
            </a:r>
            <a:r>
              <a:rPr lang="en-SG" sz="800" dirty="0"/>
              <a:t>==0.5.3</a:t>
            </a:r>
          </a:p>
          <a:p>
            <a:r>
              <a:rPr lang="en-SG" sz="800" dirty="0"/>
              <a:t>google-auth==2.6.0</a:t>
            </a:r>
          </a:p>
          <a:p>
            <a:r>
              <a:rPr lang="en-SG" sz="800" dirty="0"/>
              <a:t>google-auth-</a:t>
            </a:r>
            <a:r>
              <a:rPr lang="en-SG" sz="800" dirty="0" err="1"/>
              <a:t>oauthlib</a:t>
            </a:r>
            <a:r>
              <a:rPr lang="en-SG" sz="800" dirty="0"/>
              <a:t>==0.4.6</a:t>
            </a:r>
          </a:p>
          <a:p>
            <a:r>
              <a:rPr lang="en-SG" sz="800" dirty="0"/>
              <a:t>google-pasta==0.2.0</a:t>
            </a:r>
          </a:p>
          <a:p>
            <a:r>
              <a:rPr lang="en-SG" sz="800" dirty="0" err="1"/>
              <a:t>grpcio</a:t>
            </a:r>
            <a:r>
              <a:rPr lang="en-SG" sz="800" dirty="0"/>
              <a:t>==1.43.0</a:t>
            </a:r>
          </a:p>
          <a:p>
            <a:r>
              <a:rPr lang="en-SG" sz="800" dirty="0" err="1"/>
              <a:t>gunicorn</a:t>
            </a:r>
            <a:r>
              <a:rPr lang="en-SG" sz="800" dirty="0"/>
              <a:t>==20.1.0</a:t>
            </a:r>
          </a:p>
          <a:p>
            <a:r>
              <a:rPr lang="en-SG" sz="800" dirty="0"/>
              <a:t>h5py==3.6.0</a:t>
            </a:r>
          </a:p>
          <a:p>
            <a:r>
              <a:rPr lang="en-SG" sz="800" dirty="0" err="1"/>
              <a:t>idna</a:t>
            </a:r>
            <a:r>
              <a:rPr lang="en-SG" sz="800" dirty="0"/>
              <a:t>==3.3</a:t>
            </a:r>
          </a:p>
          <a:p>
            <a:r>
              <a:rPr lang="en-SG" sz="800" dirty="0" err="1"/>
              <a:t>importlib</a:t>
            </a:r>
            <a:r>
              <a:rPr lang="en-SG" sz="800" dirty="0"/>
              <a:t>-metadata==4.10.1</a:t>
            </a:r>
          </a:p>
          <a:p>
            <a:r>
              <a:rPr lang="en-SG" sz="800" dirty="0" err="1"/>
              <a:t>itsdangerous</a:t>
            </a:r>
            <a:r>
              <a:rPr lang="en-SG" sz="800" dirty="0"/>
              <a:t>==2.0.1</a:t>
            </a:r>
          </a:p>
          <a:p>
            <a:r>
              <a:rPr lang="en-SG" sz="800" dirty="0"/>
              <a:t>Jinja2==3.0.3</a:t>
            </a:r>
          </a:p>
          <a:p>
            <a:r>
              <a:rPr lang="en-SG" sz="800" dirty="0" err="1"/>
              <a:t>joblib</a:t>
            </a:r>
            <a:r>
              <a:rPr lang="en-SG" sz="800" dirty="0"/>
              <a:t>==1.1.0</a:t>
            </a:r>
          </a:p>
          <a:p>
            <a:r>
              <a:rPr lang="en-SG" sz="800" dirty="0" err="1"/>
              <a:t>keras</a:t>
            </a:r>
            <a:r>
              <a:rPr lang="en-SG" sz="800" dirty="0"/>
              <a:t>==2.8.0</a:t>
            </a:r>
          </a:p>
          <a:p>
            <a:r>
              <a:rPr lang="en-SG" sz="800" dirty="0" err="1"/>
              <a:t>Keras-Preprocessing</a:t>
            </a:r>
            <a:r>
              <a:rPr lang="en-SG" sz="800" dirty="0"/>
              <a:t>==1.1.2</a:t>
            </a:r>
          </a:p>
          <a:p>
            <a:r>
              <a:rPr lang="en-SG" sz="800" dirty="0" err="1"/>
              <a:t>libclang</a:t>
            </a:r>
            <a:r>
              <a:rPr lang="en-SG" sz="800" dirty="0"/>
              <a:t>==13.0.0</a:t>
            </a:r>
          </a:p>
          <a:p>
            <a:r>
              <a:rPr lang="en-SG" sz="800" dirty="0"/>
              <a:t>Markdown==3.3.6</a:t>
            </a:r>
          </a:p>
          <a:p>
            <a:r>
              <a:rPr lang="en-SG" sz="800" dirty="0" err="1"/>
              <a:t>MarkupSafe</a:t>
            </a:r>
            <a:r>
              <a:rPr lang="en-SG" sz="800" dirty="0"/>
              <a:t>==2.0.1</a:t>
            </a:r>
          </a:p>
          <a:p>
            <a:r>
              <a:rPr lang="en-SG" sz="800" dirty="0" err="1"/>
              <a:t>numpy</a:t>
            </a:r>
            <a:r>
              <a:rPr lang="en-SG" sz="800" dirty="0"/>
              <a:t>==1.22.2</a:t>
            </a:r>
          </a:p>
          <a:p>
            <a:r>
              <a:rPr lang="en-SG" sz="800" dirty="0" err="1"/>
              <a:t>oauthlib</a:t>
            </a:r>
            <a:r>
              <a:rPr lang="en-SG" sz="800" dirty="0"/>
              <a:t>==3.2.0</a:t>
            </a:r>
          </a:p>
          <a:p>
            <a:r>
              <a:rPr lang="en-SG" sz="800" dirty="0"/>
              <a:t>opt-</a:t>
            </a:r>
            <a:r>
              <a:rPr lang="en-SG" sz="800" dirty="0" err="1"/>
              <a:t>einsum</a:t>
            </a:r>
            <a:r>
              <a:rPr lang="en-SG" sz="800" dirty="0"/>
              <a:t>==3.3.0</a:t>
            </a:r>
          </a:p>
          <a:p>
            <a:r>
              <a:rPr lang="en-SG" sz="800" dirty="0" err="1"/>
              <a:t>protobuf</a:t>
            </a:r>
            <a:r>
              <a:rPr lang="en-SG" sz="800" dirty="0"/>
              <a:t>==3.19.4</a:t>
            </a:r>
          </a:p>
          <a:p>
            <a:r>
              <a:rPr lang="en-SG" sz="800" dirty="0"/>
              <a:t>pyasn1==0.4.8</a:t>
            </a:r>
          </a:p>
          <a:p>
            <a:r>
              <a:rPr lang="en-SG" sz="800" dirty="0"/>
              <a:t>pyasn1-modules==0.2.8</a:t>
            </a:r>
          </a:p>
          <a:p>
            <a:r>
              <a:rPr lang="en-SG" sz="800" dirty="0"/>
              <a:t>requests==2.27.1</a:t>
            </a:r>
          </a:p>
          <a:p>
            <a:r>
              <a:rPr lang="en-SG" sz="800" dirty="0"/>
              <a:t>requests-</a:t>
            </a:r>
            <a:r>
              <a:rPr lang="en-SG" sz="800" dirty="0" err="1"/>
              <a:t>oauthlib</a:t>
            </a:r>
            <a:r>
              <a:rPr lang="en-SG" sz="800" dirty="0"/>
              <a:t>==1.3.1</a:t>
            </a:r>
          </a:p>
          <a:p>
            <a:r>
              <a:rPr lang="en-SG" sz="800" dirty="0" err="1"/>
              <a:t>rsa</a:t>
            </a:r>
            <a:r>
              <a:rPr lang="en-SG" sz="800" dirty="0"/>
              <a:t>==4.8</a:t>
            </a:r>
          </a:p>
          <a:p>
            <a:r>
              <a:rPr lang="en-SG" sz="800" dirty="0"/>
              <a:t>scikit-learn==1.0.2</a:t>
            </a:r>
          </a:p>
          <a:p>
            <a:r>
              <a:rPr lang="en-SG" sz="800" dirty="0" err="1"/>
              <a:t>scipy</a:t>
            </a:r>
            <a:r>
              <a:rPr lang="en-SG" sz="800" dirty="0"/>
              <a:t>==1.8.0</a:t>
            </a:r>
          </a:p>
          <a:p>
            <a:r>
              <a:rPr lang="en-SG" sz="800" dirty="0"/>
              <a:t>six==1.16.0</a:t>
            </a:r>
          </a:p>
          <a:p>
            <a:r>
              <a:rPr lang="en-SG" sz="800" dirty="0" err="1"/>
              <a:t>sklearn</a:t>
            </a:r>
            <a:r>
              <a:rPr lang="en-SG" sz="800" dirty="0"/>
              <a:t>==0.0</a:t>
            </a:r>
          </a:p>
          <a:p>
            <a:r>
              <a:rPr lang="en-SG" sz="800" dirty="0" err="1"/>
              <a:t>tensorboard</a:t>
            </a:r>
            <a:r>
              <a:rPr lang="en-SG" sz="800" dirty="0"/>
              <a:t>==2.8.0</a:t>
            </a:r>
          </a:p>
          <a:p>
            <a:r>
              <a:rPr lang="en-SG" sz="800" dirty="0" err="1"/>
              <a:t>tensorboard</a:t>
            </a:r>
            <a:r>
              <a:rPr lang="en-SG" sz="800" dirty="0"/>
              <a:t>-data-server==0.6.1</a:t>
            </a:r>
          </a:p>
          <a:p>
            <a:r>
              <a:rPr lang="en-SG" sz="800" dirty="0" err="1"/>
              <a:t>tensorboard</a:t>
            </a:r>
            <a:r>
              <a:rPr lang="en-SG" sz="800" dirty="0"/>
              <a:t>-plugin-wit==1.8.1</a:t>
            </a:r>
          </a:p>
          <a:p>
            <a:r>
              <a:rPr lang="en-SG" sz="800" dirty="0" err="1"/>
              <a:t>tensorflow</a:t>
            </a:r>
            <a:r>
              <a:rPr lang="en-SG" sz="800" dirty="0"/>
              <a:t>-io-</a:t>
            </a:r>
            <a:r>
              <a:rPr lang="en-SG" sz="800" dirty="0" err="1"/>
              <a:t>gcs</a:t>
            </a:r>
            <a:r>
              <a:rPr lang="en-SG" sz="800" dirty="0"/>
              <a:t>-filesystem==0.24.0</a:t>
            </a:r>
          </a:p>
          <a:p>
            <a:r>
              <a:rPr lang="en-SG" sz="800" dirty="0" err="1"/>
              <a:t>termcolor</a:t>
            </a:r>
            <a:r>
              <a:rPr lang="en-SG" sz="800" dirty="0"/>
              <a:t>==1.1.0</a:t>
            </a:r>
          </a:p>
          <a:p>
            <a:r>
              <a:rPr lang="en-SG" sz="800" dirty="0" err="1"/>
              <a:t>tf</a:t>
            </a:r>
            <a:r>
              <a:rPr lang="en-SG" sz="800" dirty="0"/>
              <a:t>-estimator-nightly==2.8.0.dev2021122109</a:t>
            </a:r>
          </a:p>
          <a:p>
            <a:r>
              <a:rPr lang="en-SG" sz="800" dirty="0" err="1"/>
              <a:t>threadpoolctl</a:t>
            </a:r>
            <a:r>
              <a:rPr lang="en-SG" sz="800" dirty="0"/>
              <a:t>==3.1.0</a:t>
            </a:r>
          </a:p>
          <a:p>
            <a:r>
              <a:rPr lang="en-SG" sz="800" dirty="0" err="1"/>
              <a:t>typing_extensions</a:t>
            </a:r>
            <a:r>
              <a:rPr lang="en-SG" sz="800" dirty="0"/>
              <a:t>==4.0.1</a:t>
            </a:r>
          </a:p>
          <a:p>
            <a:r>
              <a:rPr lang="en-SG" sz="800" dirty="0"/>
              <a:t>urllib3==1.26.8</a:t>
            </a:r>
          </a:p>
          <a:p>
            <a:r>
              <a:rPr lang="en-SG" sz="800" dirty="0" err="1"/>
              <a:t>Werkzeug</a:t>
            </a:r>
            <a:r>
              <a:rPr lang="en-SG" sz="800" dirty="0"/>
              <a:t>==2.0.3</a:t>
            </a:r>
          </a:p>
          <a:p>
            <a:r>
              <a:rPr lang="en-SG" sz="800" dirty="0" err="1"/>
              <a:t>wrapt</a:t>
            </a:r>
            <a:r>
              <a:rPr lang="en-SG" sz="800" dirty="0"/>
              <a:t>==1.13.3</a:t>
            </a:r>
          </a:p>
          <a:p>
            <a:r>
              <a:rPr lang="en-SG" sz="800" dirty="0" err="1"/>
              <a:t>zipp</a:t>
            </a:r>
            <a:r>
              <a:rPr lang="en-SG" sz="800" dirty="0"/>
              <a:t>==3.7.0</a:t>
            </a:r>
          </a:p>
        </p:txBody>
      </p:sp>
    </p:spTree>
    <p:extLst>
      <p:ext uri="{BB962C8B-B14F-4D97-AF65-F5344CB8AC3E}">
        <p14:creationId xmlns:p14="http://schemas.microsoft.com/office/powerpoint/2010/main" val="1572997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AF93-BFD7-4918-83D0-EC5C4752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and Lasso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843DC-050A-4EF1-8259-0E602766B5F8}"/>
              </a:ext>
            </a:extLst>
          </p:cNvPr>
          <p:cNvSpPr txBox="1"/>
          <p:nvPr/>
        </p:nvSpPr>
        <p:spPr>
          <a:xfrm>
            <a:off x="546100" y="170663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model= </a:t>
            </a:r>
            <a:r>
              <a:rPr lang="en-SG" dirty="0" err="1"/>
              <a:t>linear_model.Ridge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(X, Y)</a:t>
            </a:r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(X)</a:t>
            </a:r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Y)**0.5)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7CB2B-B855-4DA2-86D5-72651498283B}"/>
              </a:ext>
            </a:extLst>
          </p:cNvPr>
          <p:cNvSpPr txBox="1"/>
          <p:nvPr/>
        </p:nvSpPr>
        <p:spPr>
          <a:xfrm>
            <a:off x="546100" y="371148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model= </a:t>
            </a:r>
            <a:r>
              <a:rPr lang="en-SG" dirty="0" err="1"/>
              <a:t>linear_model.Lasso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(X, Y)</a:t>
            </a:r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(X)</a:t>
            </a:r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Y))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FB26C-42A9-4ED0-9568-60E75927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2946622"/>
            <a:ext cx="3262044" cy="220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02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6008-CCDF-4AE7-B944-738E4408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2A7B-4937-4AA2-B0DF-85C6FF84A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Excel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29507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dirty="0"/>
              <a:t>Import data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Decide on Target/Y/Dependent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Check null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Select features – if clean, use </a:t>
            </a:r>
            <a:r>
              <a:rPr lang="en-SG" dirty="0" err="1"/>
              <a:t>Kbest</a:t>
            </a:r>
            <a:r>
              <a:rPr lang="en-SG" dirty="0"/>
              <a:t>, else use 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 err="1"/>
              <a:t>Dropna</a:t>
            </a:r>
            <a:r>
              <a:rPr lang="en-SG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Categorical input – Use Dummy variable – if too categories, drop the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Remove Outlier (use boxplot to check if any outlier)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Normalization (use </a:t>
            </a:r>
            <a:r>
              <a:rPr lang="en-SG" dirty="0" err="1"/>
              <a:t>df.describe</a:t>
            </a:r>
            <a:r>
              <a:rPr lang="en-SG" dirty="0"/>
              <a:t> to check if normalization is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Check number of category of Y (Only for categorical data)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Check imbalance on Y using value count – if needed apply oversampling SMOTE on the train set only (only for categorical)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Split data in X,Y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Split into train test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Import model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Train on trainset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Test on </a:t>
            </a:r>
            <a:r>
              <a:rPr lang="en-SG" dirty="0" err="1"/>
              <a:t>testset</a:t>
            </a:r>
            <a:r>
              <a:rPr lang="en-SG" dirty="0"/>
              <a:t> (</a:t>
            </a:r>
            <a:r>
              <a:rPr lang="en-SG" dirty="0" err="1"/>
              <a:t>rmse</a:t>
            </a:r>
            <a:r>
              <a:rPr lang="en-SG" dirty="0"/>
              <a:t> if continuous Y and accuracy if categorical Y. If categorical, need to use confusion matrix to ensure no bias in prediction on one category)</a:t>
            </a:r>
          </a:p>
        </p:txBody>
      </p:sp>
    </p:spTree>
    <p:extLst>
      <p:ext uri="{BB962C8B-B14F-4D97-AF65-F5344CB8AC3E}">
        <p14:creationId xmlns:p14="http://schemas.microsoft.com/office/powerpoint/2010/main" val="2146536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6008-CCDF-4AE7-B944-738E4408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3" y="4632198"/>
            <a:ext cx="8229600" cy="1143000"/>
          </a:xfrm>
        </p:spPr>
        <p:txBody>
          <a:bodyPr/>
          <a:lstStyle/>
          <a:p>
            <a:r>
              <a:rPr lang="en-US" dirty="0"/>
              <a:t>Financial Data for Equity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1532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D8BA1E-EE1A-4F9B-9815-8A4DDF56CBF8}"/>
              </a:ext>
            </a:extLst>
          </p:cNvPr>
          <p:cNvSpPr txBox="1"/>
          <p:nvPr/>
        </p:nvSpPr>
        <p:spPr>
          <a:xfrm>
            <a:off x="227479" y="1273901"/>
            <a:ext cx="8459321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import pandas as pd</a:t>
            </a:r>
          </a:p>
          <a:p>
            <a:r>
              <a:rPr lang="en-SG" sz="1600" dirty="0"/>
              <a:t>df = </a:t>
            </a:r>
            <a:r>
              <a:rPr lang="en-SG" sz="1600" dirty="0" err="1"/>
              <a:t>pd.read_csv</a:t>
            </a:r>
            <a:r>
              <a:rPr lang="en-SG" sz="1600" dirty="0"/>
              <a:t>("Equity.csv")</a:t>
            </a:r>
          </a:p>
          <a:p>
            <a:endParaRPr lang="en-SG" sz="1600" dirty="0"/>
          </a:p>
          <a:p>
            <a:r>
              <a:rPr lang="en-SG" sz="1600" dirty="0" err="1"/>
              <a:t>df.isnull</a:t>
            </a:r>
            <a:r>
              <a:rPr lang="en-SG" sz="1600" dirty="0"/>
              <a:t>().any()</a:t>
            </a:r>
          </a:p>
          <a:p>
            <a:endParaRPr lang="en-SG" sz="1600" dirty="0"/>
          </a:p>
          <a:p>
            <a:r>
              <a:rPr lang="en-SG" sz="1600" dirty="0"/>
              <a:t>#pd.set_option("display.max_columns", None)</a:t>
            </a:r>
          </a:p>
          <a:p>
            <a:r>
              <a:rPr lang="en-SG" sz="1600" dirty="0"/>
              <a:t>#pd.set_option("display.max_rows", None)</a:t>
            </a:r>
          </a:p>
          <a:p>
            <a:endParaRPr lang="en-SG" sz="1600" dirty="0"/>
          </a:p>
          <a:p>
            <a:r>
              <a:rPr lang="en-SG" sz="1600" dirty="0"/>
              <a:t>#feature selection</a:t>
            </a:r>
          </a:p>
          <a:p>
            <a:endParaRPr lang="en-SG" sz="1600" dirty="0"/>
          </a:p>
          <a:p>
            <a:r>
              <a:rPr lang="en-SG" sz="1600" dirty="0"/>
              <a:t>c = </a:t>
            </a:r>
            <a:r>
              <a:rPr lang="en-SG" sz="1600" dirty="0" err="1"/>
              <a:t>df.corr</a:t>
            </a:r>
            <a:r>
              <a:rPr lang="en-SG" sz="1600" dirty="0"/>
              <a:t>()</a:t>
            </a:r>
          </a:p>
          <a:p>
            <a:r>
              <a:rPr lang="en-SG" sz="1600" dirty="0"/>
              <a:t>c = abs(c["Class"])</a:t>
            </a:r>
          </a:p>
          <a:p>
            <a:r>
              <a:rPr lang="en-SG" sz="1600" dirty="0"/>
              <a:t>#Selecting highly correlated features</a:t>
            </a:r>
          </a:p>
          <a:p>
            <a:r>
              <a:rPr lang="en-SG" sz="1600" dirty="0"/>
              <a:t>f = c[c&gt;0.1]</a:t>
            </a:r>
          </a:p>
          <a:p>
            <a:r>
              <a:rPr lang="en-SG" sz="1600" dirty="0" err="1"/>
              <a:t>f.sort_values</a:t>
            </a:r>
            <a:r>
              <a:rPr lang="en-SG" sz="1600" dirty="0"/>
              <a:t>()</a:t>
            </a:r>
          </a:p>
          <a:p>
            <a:endParaRPr lang="en-SG" sz="1600" dirty="0"/>
          </a:p>
          <a:p>
            <a:r>
              <a:rPr lang="en-SG" sz="1600" dirty="0" err="1"/>
              <a:t>df.isnull</a:t>
            </a:r>
            <a:r>
              <a:rPr lang="en-SG" sz="1600" dirty="0"/>
              <a:t>().sum().</a:t>
            </a:r>
            <a:r>
              <a:rPr lang="en-SG" sz="1600" dirty="0" err="1"/>
              <a:t>sort_values</a:t>
            </a:r>
            <a:r>
              <a:rPr lang="en-SG" sz="1600" dirty="0"/>
              <a:t>()</a:t>
            </a:r>
          </a:p>
          <a:p>
            <a:endParaRPr lang="en-SG" sz="1600" dirty="0"/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df.loc</a:t>
            </a:r>
            <a:r>
              <a:rPr lang="en-US" sz="1600" dirty="0"/>
              <a:t>[:, ["Class", "Dividend per Share", "10Y Net Income Growth (per Share)", "10Y Shareholders Equity Growth (per Share)", "EBIT", "Net Income", "Sector"]]</a:t>
            </a:r>
          </a:p>
          <a:p>
            <a:endParaRPr lang="en-SG" sz="1600" dirty="0"/>
          </a:p>
          <a:p>
            <a:endParaRPr lang="en-SG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3C3FA-421E-4271-8566-E915CBA08119}"/>
              </a:ext>
            </a:extLst>
          </p:cNvPr>
          <p:cNvSpPr txBox="1"/>
          <p:nvPr/>
        </p:nvSpPr>
        <p:spPr>
          <a:xfrm>
            <a:off x="3612216" y="1060737"/>
            <a:ext cx="5397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#replace word with number if needed</a:t>
            </a:r>
          </a:p>
          <a:p>
            <a:r>
              <a:rPr lang="en-SG" dirty="0">
                <a:solidFill>
                  <a:srgbClr val="FF0000"/>
                </a:solidFill>
              </a:rPr>
              <a:t>df['default'] = df["default"].replace(("Yes", "No"), (0,1))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58656A-259B-485E-933D-9FB46613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79" y="130901"/>
            <a:ext cx="8229600" cy="1143000"/>
          </a:xfrm>
        </p:spPr>
        <p:txBody>
          <a:bodyPr/>
          <a:lstStyle/>
          <a:p>
            <a:r>
              <a:rPr lang="en-SG" dirty="0"/>
              <a:t>Import data &amp; Feature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ADA1F-F4B2-0BA3-4D90-C068CA0FB995}"/>
              </a:ext>
            </a:extLst>
          </p:cNvPr>
          <p:cNvSpPr txBox="1"/>
          <p:nvPr/>
        </p:nvSpPr>
        <p:spPr>
          <a:xfrm>
            <a:off x="4276165" y="1880571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 = </a:t>
            </a:r>
            <a:r>
              <a:rPr lang="en-SG" dirty="0" err="1">
                <a:solidFill>
                  <a:srgbClr val="FF0000"/>
                </a:solidFill>
              </a:rPr>
              <a:t>df.isnull</a:t>
            </a:r>
            <a:r>
              <a:rPr lang="en-SG" dirty="0">
                <a:solidFill>
                  <a:srgbClr val="FF0000"/>
                </a:solidFill>
              </a:rPr>
              <a:t>().any()</a:t>
            </a:r>
          </a:p>
          <a:p>
            <a:r>
              <a:rPr lang="en-SG" dirty="0">
                <a:solidFill>
                  <a:srgbClr val="FF0000"/>
                </a:solidFill>
              </a:rPr>
              <a:t>d[d==True]</a:t>
            </a:r>
          </a:p>
          <a:p>
            <a:r>
              <a:rPr lang="en-SG" dirty="0">
                <a:solidFill>
                  <a:srgbClr val="FF0000"/>
                </a:solidFill>
              </a:rPr>
              <a:t>d["EBIT"]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CE498-DC65-6D81-5B24-402AE39885B6}"/>
              </a:ext>
            </a:extLst>
          </p:cNvPr>
          <p:cNvSpPr txBox="1"/>
          <p:nvPr/>
        </p:nvSpPr>
        <p:spPr>
          <a:xfrm>
            <a:off x="3885079" y="3246238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sklearn.feature_selection</a:t>
            </a:r>
            <a:r>
              <a:rPr lang="en-SG" dirty="0"/>
              <a:t> import </a:t>
            </a:r>
            <a:r>
              <a:rPr lang="en-SG" dirty="0" err="1"/>
              <a:t>SelectKBest</a:t>
            </a:r>
            <a:r>
              <a:rPr lang="en-SG" dirty="0"/>
              <a:t>, </a:t>
            </a:r>
            <a:r>
              <a:rPr lang="en-SG" dirty="0" err="1"/>
              <a:t>f_regression</a:t>
            </a:r>
            <a:endParaRPr lang="en-SG" dirty="0"/>
          </a:p>
          <a:p>
            <a:r>
              <a:rPr lang="en-SG" dirty="0"/>
              <a:t>f = </a:t>
            </a:r>
            <a:r>
              <a:rPr lang="en-SG" dirty="0" err="1"/>
              <a:t>SelectKBest</a:t>
            </a:r>
            <a:r>
              <a:rPr lang="en-SG" dirty="0"/>
              <a:t>(</a:t>
            </a:r>
            <a:r>
              <a:rPr lang="en-SG" dirty="0" err="1"/>
              <a:t>score_func</a:t>
            </a:r>
            <a:r>
              <a:rPr lang="en-SG" dirty="0"/>
              <a:t>=</a:t>
            </a:r>
            <a:r>
              <a:rPr lang="en-SG" dirty="0" err="1"/>
              <a:t>f_regression</a:t>
            </a:r>
            <a:r>
              <a:rPr lang="en-SG" dirty="0"/>
              <a:t>, k=5)</a:t>
            </a:r>
          </a:p>
          <a:p>
            <a:r>
              <a:rPr lang="en-SG" dirty="0"/>
              <a:t>f = </a:t>
            </a:r>
            <a:r>
              <a:rPr lang="en-SG" dirty="0" err="1"/>
              <a:t>f.fit</a:t>
            </a:r>
            <a:r>
              <a:rPr lang="en-SG" dirty="0"/>
              <a:t>(X, Y)</a:t>
            </a:r>
          </a:p>
          <a:p>
            <a:r>
              <a:rPr lang="en-SG" dirty="0"/>
              <a:t>f = </a:t>
            </a:r>
            <a:r>
              <a:rPr lang="en-SG" dirty="0" err="1"/>
              <a:t>f.get_support</a:t>
            </a:r>
            <a:r>
              <a:rPr lang="en-SG" dirty="0"/>
              <a:t>()</a:t>
            </a:r>
          </a:p>
          <a:p>
            <a:r>
              <a:rPr lang="en-SG" dirty="0"/>
              <a:t>f = </a:t>
            </a:r>
            <a:r>
              <a:rPr lang="en-SG" dirty="0" err="1"/>
              <a:t>X.columns</a:t>
            </a:r>
            <a:r>
              <a:rPr lang="en-SG" dirty="0"/>
              <a:t>[f]</a:t>
            </a:r>
          </a:p>
          <a:p>
            <a:r>
              <a:rPr lang="en-SG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745041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D8BA1E-EE1A-4F9B-9815-8A4DDF56CBF8}"/>
              </a:ext>
            </a:extLst>
          </p:cNvPr>
          <p:cNvSpPr txBox="1"/>
          <p:nvPr/>
        </p:nvSpPr>
        <p:spPr>
          <a:xfrm>
            <a:off x="227478" y="1443259"/>
            <a:ext cx="845932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#Data Cleaning</a:t>
            </a:r>
          </a:p>
          <a:p>
            <a:endParaRPr lang="en-SG" sz="1600" dirty="0"/>
          </a:p>
          <a:p>
            <a:r>
              <a:rPr lang="en-SG" sz="1600" dirty="0"/>
              <a:t>df = </a:t>
            </a:r>
            <a:r>
              <a:rPr lang="en-SG" sz="1600" dirty="0" err="1"/>
              <a:t>df.dropna</a:t>
            </a:r>
            <a:r>
              <a:rPr lang="en-SG" sz="1600" dirty="0"/>
              <a:t>()</a:t>
            </a:r>
          </a:p>
          <a:p>
            <a:endParaRPr lang="en-SG" sz="1600" dirty="0"/>
          </a:p>
          <a:p>
            <a:r>
              <a:rPr lang="en-SG" sz="1600" dirty="0" err="1"/>
              <a:t>df.hist</a:t>
            </a:r>
            <a:r>
              <a:rPr lang="en-SG" sz="1600" dirty="0"/>
              <a:t>()</a:t>
            </a:r>
          </a:p>
          <a:p>
            <a:r>
              <a:rPr lang="en-US" sz="1600" dirty="0"/>
              <a:t>import seaborn as </a:t>
            </a:r>
            <a:r>
              <a:rPr lang="en-US" sz="1600" dirty="0" err="1"/>
              <a:t>sns</a:t>
            </a:r>
            <a:endParaRPr lang="en-US" sz="1600" dirty="0"/>
          </a:p>
          <a:p>
            <a:r>
              <a:rPr lang="en-US" sz="1600" dirty="0" err="1"/>
              <a:t>sns.heatmap</a:t>
            </a:r>
            <a:r>
              <a:rPr lang="en-US" sz="1600" dirty="0"/>
              <a:t>(</a:t>
            </a:r>
            <a:r>
              <a:rPr lang="en-US" sz="1600" dirty="0" err="1"/>
              <a:t>df.corr</a:t>
            </a:r>
            <a:r>
              <a:rPr lang="en-US" sz="1600" dirty="0"/>
              <a:t>())</a:t>
            </a:r>
          </a:p>
          <a:p>
            <a:endParaRPr lang="en-SG" sz="1600" dirty="0"/>
          </a:p>
          <a:p>
            <a:endParaRPr lang="en-SG" sz="1600" dirty="0"/>
          </a:p>
          <a:p>
            <a:endParaRPr lang="en-SG" sz="1600" dirty="0"/>
          </a:p>
          <a:p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CB0BF-D12C-4C55-906E-4215E534D64D}"/>
              </a:ext>
            </a:extLst>
          </p:cNvPr>
          <p:cNvSpPr txBox="1"/>
          <p:nvPr/>
        </p:nvSpPr>
        <p:spPr>
          <a:xfrm>
            <a:off x="3296516" y="1690645"/>
            <a:ext cx="56200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#remove not a number</a:t>
            </a:r>
          </a:p>
          <a:p>
            <a:r>
              <a:rPr lang="en-SG" dirty="0">
                <a:solidFill>
                  <a:srgbClr val="FF0000"/>
                </a:solidFill>
              </a:rPr>
              <a:t>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</a:t>
            </a:r>
            <a:r>
              <a:rPr lang="en-SG" dirty="0" err="1">
                <a:solidFill>
                  <a:srgbClr val="FF0000"/>
                </a:solidFill>
              </a:rPr>
              <a:t>df.columns</a:t>
            </a:r>
            <a:r>
              <a:rPr lang="en-SG" dirty="0">
                <a:solidFill>
                  <a:srgbClr val="FF0000"/>
                </a:solidFill>
              </a:rPr>
              <a:t>:</a:t>
            </a:r>
          </a:p>
          <a:p>
            <a:r>
              <a:rPr lang="en-SG" dirty="0">
                <a:solidFill>
                  <a:srgbClr val="FF0000"/>
                </a:solidFill>
              </a:rPr>
              <a:t>    df1 = </a:t>
            </a:r>
            <a:r>
              <a:rPr lang="en-SG" dirty="0" err="1">
                <a:solidFill>
                  <a:srgbClr val="FF0000"/>
                </a:solidFill>
              </a:rPr>
              <a:t>pd.to_numeric</a:t>
            </a:r>
            <a:r>
              <a:rPr lang="en-SG" dirty="0">
                <a:solidFill>
                  <a:srgbClr val="FF0000"/>
                </a:solidFill>
              </a:rPr>
              <a:t>(df[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], errors='coerce’)</a:t>
            </a:r>
          </a:p>
          <a:p>
            <a:r>
              <a:rPr lang="en-SG" dirty="0">
                <a:solidFill>
                  <a:srgbClr val="FF0000"/>
                </a:solidFill>
              </a:rPr>
              <a:t>    df=df[df1.notnull()] #make it to null then remove null</a:t>
            </a:r>
          </a:p>
          <a:p>
            <a:r>
              <a:rPr lang="en-SG" dirty="0">
                <a:solidFill>
                  <a:srgbClr val="FF0000"/>
                </a:solidFill>
              </a:rPr>
              <a:t>print(df)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66124D-22B5-448D-A4C2-A3CB0C83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39" y="102636"/>
            <a:ext cx="8229600" cy="1143000"/>
          </a:xfrm>
        </p:spPr>
        <p:txBody>
          <a:bodyPr/>
          <a:lstStyle/>
          <a:p>
            <a:r>
              <a:rPr lang="en-SG" dirty="0"/>
              <a:t>Data Cleaning and </a:t>
            </a:r>
            <a:r>
              <a:rPr lang="en-SG"/>
              <a:t>Data Visualization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4954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Linear Regression Model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5874" y="1876642"/>
                <a:ext cx="71287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SG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+…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SG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SG" sz="3200" dirty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4" y="1876642"/>
                <a:ext cx="712879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76162" y="3562401"/>
                <a:ext cx="55279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SG" sz="3200" dirty="0"/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62" y="3562401"/>
                <a:ext cx="5527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16200000">
            <a:off x="3854910" y="413438"/>
            <a:ext cx="818671" cy="5112568"/>
          </a:xfrm>
          <a:prstGeom prst="leftBrace">
            <a:avLst>
              <a:gd name="adj1" fmla="val 8333"/>
              <a:gd name="adj2" fmla="val 313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151AC-C461-4A9E-97D5-7871DF55CF75}"/>
              </a:ext>
            </a:extLst>
          </p:cNvPr>
          <p:cNvCxnSpPr>
            <a:cxnSpLocks/>
          </p:cNvCxnSpPr>
          <p:nvPr/>
        </p:nvCxnSpPr>
        <p:spPr>
          <a:xfrm flipV="1">
            <a:off x="7332679" y="2520205"/>
            <a:ext cx="154111" cy="683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70DBD2-5F5A-40D5-9690-F08E9BCB38D4}"/>
              </a:ext>
            </a:extLst>
          </p:cNvPr>
          <p:cNvSpPr txBox="1"/>
          <p:nvPr/>
        </p:nvSpPr>
        <p:spPr>
          <a:xfrm>
            <a:off x="5209152" y="3428193"/>
            <a:ext cx="2919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be normally distributed</a:t>
            </a:r>
          </a:p>
          <a:p>
            <a:r>
              <a:rPr lang="en-US" dirty="0"/>
              <a:t>Use QQ Plot test</a:t>
            </a:r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A337084-724D-4D22-A429-49A2F4A05E20}"/>
                  </a:ext>
                </a:extLst>
              </p14:cNvPr>
              <p14:cNvContentPartPr/>
              <p14:nvPr/>
            </p14:nvContentPartPr>
            <p14:xfrm>
              <a:off x="5103364" y="5536824"/>
              <a:ext cx="20520" cy="10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A337084-724D-4D22-A429-49A2F4A05E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4364" y="5527824"/>
                <a:ext cx="38160" cy="28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2E0B8C-7560-4D28-BD98-AAE4C045D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11" y="4194870"/>
            <a:ext cx="2705100" cy="1695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1DFCF-6EC1-4007-B12D-9D9426976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6035" y="4099452"/>
            <a:ext cx="3794712" cy="18384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E204B4-FED0-41AD-B420-B1C95F81508F}"/>
              </a:ext>
            </a:extLst>
          </p:cNvPr>
          <p:cNvCxnSpPr/>
          <p:nvPr/>
        </p:nvCxnSpPr>
        <p:spPr>
          <a:xfrm flipH="1">
            <a:off x="2835667" y="1623317"/>
            <a:ext cx="616450" cy="359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F26A65-E8C7-4432-8A29-57EFA871D621}"/>
              </a:ext>
            </a:extLst>
          </p:cNvPr>
          <p:cNvSpPr txBox="1"/>
          <p:nvPr/>
        </p:nvSpPr>
        <p:spPr>
          <a:xfrm>
            <a:off x="3516387" y="1387891"/>
            <a:ext cx="391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Coefficient – Try and Error (Brute Force)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9042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4DD1-2B04-4CD9-7556-8FA7C8A4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Dummy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432A8-0D36-EEDD-1022-EDE9A5E4E1C5}"/>
              </a:ext>
            </a:extLst>
          </p:cNvPr>
          <p:cNvSpPr txBox="1"/>
          <p:nvPr/>
        </p:nvSpPr>
        <p:spPr>
          <a:xfrm>
            <a:off x="584947" y="2551837"/>
            <a:ext cx="65600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#X is categorical</a:t>
            </a:r>
          </a:p>
          <a:p>
            <a:r>
              <a:rPr lang="en-SG" dirty="0">
                <a:solidFill>
                  <a:srgbClr val="FF0000"/>
                </a:solidFill>
              </a:rPr>
              <a:t>dummy=</a:t>
            </a:r>
            <a:r>
              <a:rPr lang="en-SG" dirty="0" err="1">
                <a:solidFill>
                  <a:srgbClr val="FF0000"/>
                </a:solidFill>
              </a:rPr>
              <a:t>pd.get_dummies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df</a:t>
            </a:r>
            <a:r>
              <a:rPr lang="en-SG" dirty="0">
                <a:solidFill>
                  <a:srgbClr val="FF0000"/>
                </a:solidFill>
              </a:rPr>
              <a:t>["sector"])</a:t>
            </a:r>
          </a:p>
          <a:p>
            <a:r>
              <a:rPr lang="en-SG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 err="1">
                <a:solidFill>
                  <a:srgbClr val="FF0000"/>
                </a:solidFill>
              </a:rPr>
              <a:t>df.merge</a:t>
            </a:r>
            <a:r>
              <a:rPr lang="en-US" dirty="0">
                <a:solidFill>
                  <a:srgbClr val="FF0000"/>
                </a:solidFill>
              </a:rPr>
              <a:t>(dummy, </a:t>
            </a:r>
            <a:r>
              <a:rPr lang="en-US" dirty="0" err="1">
                <a:solidFill>
                  <a:srgbClr val="FF0000"/>
                </a:solidFill>
              </a:rPr>
              <a:t>left_index</a:t>
            </a:r>
            <a:r>
              <a:rPr lang="en-US" dirty="0">
                <a:solidFill>
                  <a:srgbClr val="FF0000"/>
                </a:solidFill>
              </a:rPr>
              <a:t>=True, </a:t>
            </a:r>
            <a:r>
              <a:rPr lang="en-US" dirty="0" err="1">
                <a:solidFill>
                  <a:srgbClr val="FF0000"/>
                </a:solidFill>
              </a:rPr>
              <a:t>right_index</a:t>
            </a:r>
            <a:r>
              <a:rPr lang="en-US" dirty="0">
                <a:solidFill>
                  <a:srgbClr val="FF0000"/>
                </a:solidFill>
              </a:rPr>
              <a:t>=True)</a:t>
            </a:r>
          </a:p>
          <a:p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 err="1">
                <a:solidFill>
                  <a:srgbClr val="FF0000"/>
                </a:solidFill>
              </a:rPr>
              <a:t>df.drop</a:t>
            </a:r>
            <a:r>
              <a:rPr lang="en-US" dirty="0">
                <a:solidFill>
                  <a:srgbClr val="FF0000"/>
                </a:solidFill>
              </a:rPr>
              <a:t>(columns = </a:t>
            </a:r>
            <a:r>
              <a:rPr lang="en-SG">
                <a:solidFill>
                  <a:srgbClr val="FF0000"/>
                </a:solidFill>
              </a:rPr>
              <a:t>"</a:t>
            </a:r>
            <a:r>
              <a:rPr lang="en-US">
                <a:solidFill>
                  <a:srgbClr val="FF0000"/>
                </a:solidFill>
              </a:rPr>
              <a:t>sector</a:t>
            </a:r>
            <a:r>
              <a:rPr lang="en-SG" dirty="0">
                <a:solidFill>
                  <a:srgbClr val="FF0000"/>
                </a:solidFill>
              </a:rPr>
              <a:t>"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C664F-6806-D60B-681B-0F184B79D84F}"/>
              </a:ext>
            </a:extLst>
          </p:cNvPr>
          <p:cNvSpPr txBox="1"/>
          <p:nvPr/>
        </p:nvSpPr>
        <p:spPr>
          <a:xfrm>
            <a:off x="584947" y="20280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</a:t>
            </a:r>
            <a:r>
              <a:rPr lang="en-SG" dirty="0"/>
              <a:t>["Sector"].</a:t>
            </a:r>
            <a:r>
              <a:rPr lang="en-SG" dirty="0" err="1"/>
              <a:t>value_counts</a:t>
            </a:r>
            <a:r>
              <a:rPr lang="en-SG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0B8BE-DD12-901C-6036-9B0C334A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327" y="1022777"/>
            <a:ext cx="4261473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2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5D01-5298-5BFD-7B97-9902A220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Remove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B38D2-46BB-DBD5-8247-603DF1A9A312}"/>
              </a:ext>
            </a:extLst>
          </p:cNvPr>
          <p:cNvSpPr txBox="1"/>
          <p:nvPr/>
        </p:nvSpPr>
        <p:spPr>
          <a:xfrm>
            <a:off x="584946" y="1962189"/>
            <a:ext cx="74213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#remove outlier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</a:t>
            </a:r>
          </a:p>
          <a:p>
            <a:r>
              <a:rPr lang="en-SG" dirty="0"/>
              <a:t>from </a:t>
            </a:r>
            <a:r>
              <a:rPr lang="en-SG" dirty="0" err="1"/>
              <a:t>scipy</a:t>
            </a:r>
            <a:r>
              <a:rPr lang="en-SG" dirty="0"/>
              <a:t> import stats</a:t>
            </a:r>
          </a:p>
          <a:p>
            <a:r>
              <a:rPr lang="en-SG" dirty="0"/>
              <a:t>z = </a:t>
            </a:r>
            <a:r>
              <a:rPr lang="en-SG" dirty="0" err="1"/>
              <a:t>stats.zscore</a:t>
            </a:r>
            <a:r>
              <a:rPr lang="en-SG" dirty="0"/>
              <a:t>(</a:t>
            </a:r>
            <a:r>
              <a:rPr lang="en-SG" dirty="0" err="1"/>
              <a:t>df.astype</a:t>
            </a:r>
            <a:r>
              <a:rPr lang="en-SG" dirty="0"/>
              <a:t>(</a:t>
            </a:r>
            <a:r>
              <a:rPr lang="en-SG" dirty="0" err="1"/>
              <a:t>np.float</a:t>
            </a:r>
            <a:r>
              <a:rPr lang="en-SG" dirty="0"/>
              <a:t>)) #zscore conversion need float</a:t>
            </a:r>
          </a:p>
          <a:p>
            <a:r>
              <a:rPr lang="en-SG" dirty="0"/>
              <a:t>z = </a:t>
            </a:r>
            <a:r>
              <a:rPr lang="en-SG" dirty="0" err="1"/>
              <a:t>np.abs</a:t>
            </a:r>
            <a:r>
              <a:rPr lang="en-SG" dirty="0"/>
              <a:t>(z) #convert all to positive because the parity is not important</a:t>
            </a:r>
          </a:p>
          <a:p>
            <a:r>
              <a:rPr lang="en-SG" dirty="0"/>
              <a:t>f = (z &lt; 4).all(axis=1) #3 is your choice, axis =1 means by columns, f is a flag</a:t>
            </a:r>
          </a:p>
          <a:p>
            <a:r>
              <a:rPr lang="en-SG" dirty="0" err="1"/>
              <a:t>df</a:t>
            </a:r>
            <a:r>
              <a:rPr lang="en-SG" dirty="0"/>
              <a:t> = </a:t>
            </a:r>
            <a:r>
              <a:rPr lang="en-SG" dirty="0" err="1"/>
              <a:t>df</a:t>
            </a:r>
            <a:r>
              <a:rPr lang="en-SG" dirty="0"/>
              <a:t>[f]</a:t>
            </a:r>
          </a:p>
        </p:txBody>
      </p:sp>
    </p:spTree>
    <p:extLst>
      <p:ext uri="{BB962C8B-B14F-4D97-AF65-F5344CB8AC3E}">
        <p14:creationId xmlns:p14="http://schemas.microsoft.com/office/powerpoint/2010/main" val="1766139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DB85-7188-3A78-6D6F-8124EC08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Split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622C2-F442-B779-3968-E03169F331C8}"/>
              </a:ext>
            </a:extLst>
          </p:cNvPr>
          <p:cNvSpPr txBox="1"/>
          <p:nvPr/>
        </p:nvSpPr>
        <p:spPr>
          <a:xfrm>
            <a:off x="584791" y="236631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#split X,Y</a:t>
            </a:r>
          </a:p>
          <a:p>
            <a:r>
              <a:rPr lang="en-US" dirty="0"/>
              <a:t>Y = </a:t>
            </a:r>
            <a:r>
              <a:rPr lang="en-US" dirty="0" err="1"/>
              <a:t>df.iloc</a:t>
            </a:r>
            <a:r>
              <a:rPr lang="en-US" dirty="0"/>
              <a:t>[:, 0]</a:t>
            </a:r>
          </a:p>
          <a:p>
            <a:r>
              <a:rPr lang="en-US" dirty="0"/>
              <a:t>X = </a:t>
            </a:r>
            <a:r>
              <a:rPr lang="en-US" dirty="0" err="1"/>
              <a:t>df.iloc</a:t>
            </a:r>
            <a:r>
              <a:rPr lang="en-US" dirty="0"/>
              <a:t>[:, 1:4]</a:t>
            </a:r>
          </a:p>
          <a:p>
            <a:r>
              <a:rPr lang="en-US" dirty="0"/>
              <a:t>#X = </a:t>
            </a:r>
            <a:r>
              <a:rPr lang="en-US" dirty="0" err="1"/>
              <a:t>df.drop</a:t>
            </a:r>
            <a:r>
              <a:rPr lang="en-US" dirty="0"/>
              <a:t>(columns="Class")</a:t>
            </a:r>
          </a:p>
        </p:txBody>
      </p:sp>
    </p:spTree>
    <p:extLst>
      <p:ext uri="{BB962C8B-B14F-4D97-AF65-F5344CB8AC3E}">
        <p14:creationId xmlns:p14="http://schemas.microsoft.com/office/powerpoint/2010/main" val="4166457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9DA8-E6EE-40F7-865F-FA116506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0903"/>
            <a:ext cx="8229600" cy="1143000"/>
          </a:xfrm>
        </p:spPr>
        <p:txBody>
          <a:bodyPr/>
          <a:lstStyle/>
          <a:p>
            <a:r>
              <a:rPr lang="en-SG" dirty="0"/>
              <a:t>Normalization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308E6-CDD7-4923-B063-8F0BDE5068B3}"/>
              </a:ext>
            </a:extLst>
          </p:cNvPr>
          <p:cNvSpPr txBox="1"/>
          <p:nvPr/>
        </p:nvSpPr>
        <p:spPr>
          <a:xfrm>
            <a:off x="4572000" y="3918856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#normalization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scipy</a:t>
            </a:r>
            <a:r>
              <a:rPr lang="en-SG" dirty="0">
                <a:solidFill>
                  <a:srgbClr val="FF0000"/>
                </a:solidFill>
              </a:rPr>
              <a:t> import stats</a:t>
            </a:r>
          </a:p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numpy</a:t>
            </a:r>
            <a:r>
              <a:rPr lang="en-SG" dirty="0">
                <a:solidFill>
                  <a:srgbClr val="FF0000"/>
                </a:solidFill>
              </a:rPr>
              <a:t> as np </a:t>
            </a:r>
          </a:p>
          <a:p>
            <a:r>
              <a:rPr lang="en-SG" dirty="0" err="1">
                <a:solidFill>
                  <a:srgbClr val="FF0000"/>
                </a:solidFill>
              </a:rPr>
              <a:t>pd.set_option</a:t>
            </a:r>
            <a:r>
              <a:rPr lang="en-SG" dirty="0">
                <a:solidFill>
                  <a:srgbClr val="FF0000"/>
                </a:solidFill>
              </a:rPr>
              <a:t>('</a:t>
            </a:r>
            <a:r>
              <a:rPr lang="en-SG" dirty="0" err="1">
                <a:solidFill>
                  <a:srgbClr val="FF0000"/>
                </a:solidFill>
              </a:rPr>
              <a:t>display.max_rows</a:t>
            </a:r>
            <a:r>
              <a:rPr lang="en-SG" dirty="0">
                <a:solidFill>
                  <a:srgbClr val="FF0000"/>
                </a:solidFill>
              </a:rPr>
              <a:t>', 10)</a:t>
            </a:r>
          </a:p>
          <a:p>
            <a:r>
              <a:rPr lang="en-SG" dirty="0">
                <a:solidFill>
                  <a:srgbClr val="FF0000"/>
                </a:solidFill>
              </a:rPr>
              <a:t>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r>
              <a:rPr lang="en-SG" dirty="0">
                <a:solidFill>
                  <a:srgbClr val="FF0000"/>
                </a:solidFill>
              </a:rPr>
              <a:t>:</a:t>
            </a:r>
          </a:p>
          <a:p>
            <a:r>
              <a:rPr lang="en-SG" dirty="0">
                <a:solidFill>
                  <a:srgbClr val="FF0000"/>
                </a:solidFill>
              </a:rPr>
              <a:t>    X[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]=</a:t>
            </a:r>
            <a:r>
              <a:rPr lang="en-SG" dirty="0" err="1">
                <a:solidFill>
                  <a:srgbClr val="FF0000"/>
                </a:solidFill>
              </a:rPr>
              <a:t>stats.zscore</a:t>
            </a:r>
            <a:r>
              <a:rPr lang="en-SG" dirty="0">
                <a:solidFill>
                  <a:srgbClr val="FF0000"/>
                </a:solidFill>
              </a:rPr>
              <a:t>(X[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].</a:t>
            </a:r>
            <a:r>
              <a:rPr lang="en-SG" dirty="0" err="1">
                <a:solidFill>
                  <a:srgbClr val="FF0000"/>
                </a:solidFill>
              </a:rPr>
              <a:t>astype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np.float</a:t>
            </a:r>
            <a:r>
              <a:rPr lang="en-SG" dirty="0">
                <a:solidFill>
                  <a:srgbClr val="FF0000"/>
                </a:solidFill>
              </a:rPr>
              <a:t>))</a:t>
            </a:r>
          </a:p>
          <a:p>
            <a:r>
              <a:rPr lang="en-SG" dirty="0">
                <a:solidFill>
                  <a:srgbClr val="FF0000"/>
                </a:solidFill>
              </a:rPr>
              <a:t>print(X)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AD171-1770-B73C-C308-974904ADB6AE}"/>
              </a:ext>
            </a:extLst>
          </p:cNvPr>
          <p:cNvSpPr txBox="1"/>
          <p:nvPr/>
        </p:nvSpPr>
        <p:spPr>
          <a:xfrm>
            <a:off x="276446" y="1750899"/>
            <a:ext cx="77936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#normalization</a:t>
            </a:r>
          </a:p>
          <a:p>
            <a:r>
              <a:rPr lang="en-SG" dirty="0"/>
              <a:t>from </a:t>
            </a:r>
            <a:r>
              <a:rPr lang="en-SG" dirty="0" err="1"/>
              <a:t>scipy</a:t>
            </a:r>
            <a:r>
              <a:rPr lang="en-SG" dirty="0"/>
              <a:t> import stats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 </a:t>
            </a:r>
          </a:p>
          <a:p>
            <a:endParaRPr lang="en-SG" dirty="0"/>
          </a:p>
          <a:p>
            <a:r>
              <a:rPr lang="en-SG" dirty="0"/>
              <a:t>X["Net Income"]=</a:t>
            </a:r>
            <a:r>
              <a:rPr lang="en-SG" dirty="0" err="1"/>
              <a:t>stats.zscore</a:t>
            </a:r>
            <a:r>
              <a:rPr lang="en-SG" dirty="0"/>
              <a:t>(X["Net Income"].</a:t>
            </a:r>
            <a:r>
              <a:rPr lang="en-SG" dirty="0" err="1"/>
              <a:t>astype</a:t>
            </a:r>
            <a:r>
              <a:rPr lang="en-SG" dirty="0"/>
              <a:t>(</a:t>
            </a:r>
            <a:r>
              <a:rPr lang="en-SG" dirty="0" err="1"/>
              <a:t>np.float</a:t>
            </a:r>
            <a:r>
              <a:rPr lang="en-SG" dirty="0"/>
              <a:t>))</a:t>
            </a:r>
          </a:p>
          <a:p>
            <a:r>
              <a:rPr lang="en-SG" dirty="0"/>
              <a:t>X["EBIT"]=</a:t>
            </a:r>
            <a:r>
              <a:rPr lang="en-SG" dirty="0" err="1"/>
              <a:t>stats.zscore</a:t>
            </a:r>
            <a:r>
              <a:rPr lang="en-SG" dirty="0"/>
              <a:t>(X["EBIT"].</a:t>
            </a:r>
            <a:r>
              <a:rPr lang="en-SG" dirty="0" err="1"/>
              <a:t>astype</a:t>
            </a:r>
            <a:r>
              <a:rPr lang="en-SG" dirty="0"/>
              <a:t>(</a:t>
            </a:r>
            <a:r>
              <a:rPr lang="en-SG" dirty="0" err="1"/>
              <a:t>np.float</a:t>
            </a:r>
            <a:r>
              <a:rPr lang="en-SG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21698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0EFFD-F510-40F3-B46C-DBC86DF5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06" y="1855692"/>
            <a:ext cx="1963324" cy="1017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CF367-56A8-45CF-BFAD-68358752B938}"/>
              </a:ext>
            </a:extLst>
          </p:cNvPr>
          <p:cNvSpPr txBox="1"/>
          <p:nvPr/>
        </p:nvSpPr>
        <p:spPr>
          <a:xfrm>
            <a:off x="383241" y="3183988"/>
            <a:ext cx="83035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#vif to check collinearity </a:t>
            </a:r>
          </a:p>
          <a:p>
            <a:r>
              <a:rPr lang="en-SG" dirty="0">
                <a:solidFill>
                  <a:srgbClr val="FF0000"/>
                </a:solidFill>
              </a:rPr>
              <a:t>#1 = not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#Between 1 and 5 = moderately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#Greater than 5 = highly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statsmodels.stats.outliers_influence</a:t>
            </a:r>
            <a:r>
              <a:rPr lang="en-SG" dirty="0">
                <a:solidFill>
                  <a:srgbClr val="FF0000"/>
                </a:solidFill>
              </a:rPr>
              <a:t> import </a:t>
            </a:r>
            <a:r>
              <a:rPr lang="en-SG" dirty="0" err="1">
                <a:solidFill>
                  <a:srgbClr val="FF0000"/>
                </a:solidFill>
              </a:rPr>
              <a:t>variance_inflation_factor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pd.DataFrame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["feature"] = 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["VIF"] = [</a:t>
            </a:r>
            <a:r>
              <a:rPr lang="en-SG" dirty="0" err="1">
                <a:solidFill>
                  <a:srgbClr val="FF0000"/>
                </a:solidFill>
              </a:rPr>
              <a:t>variance_inflation_factor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X.values</a:t>
            </a:r>
            <a:r>
              <a:rPr lang="en-SG" dirty="0">
                <a:solidFill>
                  <a:srgbClr val="FF0000"/>
                </a:solidFill>
              </a:rPr>
              <a:t>,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) 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range(</a:t>
            </a:r>
            <a:r>
              <a:rPr lang="en-SG" dirty="0" err="1">
                <a:solidFill>
                  <a:srgbClr val="FF0000"/>
                </a:solidFill>
              </a:rPr>
              <a:t>len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r>
              <a:rPr lang="en-SG" dirty="0">
                <a:solidFill>
                  <a:srgbClr val="FF0000"/>
                </a:solidFill>
              </a:rPr>
              <a:t>))]</a:t>
            </a:r>
          </a:p>
          <a:p>
            <a:r>
              <a:rPr lang="en-SG" dirty="0">
                <a:solidFill>
                  <a:srgbClr val="FF0000"/>
                </a:solidFill>
              </a:rPr>
              <a:t>print(</a:t>
            </a:r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AFA267-F322-47C0-9C78-9F003F22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2267"/>
            <a:ext cx="8229600" cy="1143000"/>
          </a:xfrm>
        </p:spPr>
        <p:txBody>
          <a:bodyPr/>
          <a:lstStyle/>
          <a:p>
            <a:r>
              <a:rPr lang="en-SG" dirty="0"/>
              <a:t>Check Collinearity</a:t>
            </a:r>
            <a:br>
              <a:rPr lang="en-SG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70452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F726-5411-6FFE-AD5F-871AE246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Balance the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91B6C-10FB-863E-A069-07DE63642554}"/>
              </a:ext>
            </a:extLst>
          </p:cNvPr>
          <p:cNvSpPr txBox="1"/>
          <p:nvPr/>
        </p:nvSpPr>
        <p:spPr>
          <a:xfrm>
            <a:off x="457200" y="2251650"/>
            <a:ext cx="84057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df.drop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(columns="Class")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 =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df.loc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[:, ["Class"]]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sklearn.model_selection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import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train_test_split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X_train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X_test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Y_train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Y_test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train_test_split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(X,Y)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20375-4DF0-65FC-E7DB-426368830CDC}"/>
              </a:ext>
            </a:extLst>
          </p:cNvPr>
          <p:cNvSpPr txBox="1"/>
          <p:nvPr/>
        </p:nvSpPr>
        <p:spPr>
          <a:xfrm>
            <a:off x="457200" y="17268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["Class"].</a:t>
            </a:r>
            <a:r>
              <a:rPr lang="en-US" dirty="0" err="1"/>
              <a:t>value_counts</a:t>
            </a:r>
            <a:r>
              <a:rPr lang="en-US" dirty="0"/>
              <a:t>() #check imbalance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EEF4A-7EAB-4E2A-362A-40E349F95608}"/>
              </a:ext>
            </a:extLst>
          </p:cNvPr>
          <p:cNvSpPr txBox="1"/>
          <p:nvPr/>
        </p:nvSpPr>
        <p:spPr>
          <a:xfrm>
            <a:off x="457200" y="3407771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imblearn.over_sampling</a:t>
            </a:r>
            <a:r>
              <a:rPr lang="en-SG" dirty="0"/>
              <a:t> import SMOTE</a:t>
            </a:r>
          </a:p>
          <a:p>
            <a:endParaRPr lang="en-SG" dirty="0"/>
          </a:p>
          <a:p>
            <a:r>
              <a:rPr lang="en-SG" dirty="0" err="1"/>
              <a:t>Y_train.value_counts</a:t>
            </a:r>
            <a:r>
              <a:rPr lang="en-SG" dirty="0"/>
              <a:t>()</a:t>
            </a:r>
          </a:p>
          <a:p>
            <a:r>
              <a:rPr lang="en-SG" dirty="0"/>
              <a:t>model = SMOTE()</a:t>
            </a:r>
          </a:p>
          <a:p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 =</a:t>
            </a:r>
            <a:r>
              <a:rPr lang="en-SG" dirty="0" err="1"/>
              <a:t>model.fit_resample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 err="1"/>
              <a:t>Y_train.value_counts</a:t>
            </a:r>
            <a:r>
              <a:rPr lang="en-SG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08946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D8BA1E-EE1A-4F9B-9815-8A4DDF56CBF8}"/>
              </a:ext>
            </a:extLst>
          </p:cNvPr>
          <p:cNvSpPr txBox="1"/>
          <p:nvPr/>
        </p:nvSpPr>
        <p:spPr>
          <a:xfrm>
            <a:off x="262218" y="571500"/>
            <a:ext cx="984778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sz="1600" dirty="0"/>
          </a:p>
          <a:p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from </a:t>
            </a:r>
            <a:r>
              <a:rPr lang="en-SG" sz="1600" dirty="0" err="1"/>
              <a:t>sklearn</a:t>
            </a:r>
            <a:r>
              <a:rPr lang="en-SG" sz="1600" dirty="0"/>
              <a:t> import </a:t>
            </a:r>
            <a:r>
              <a:rPr lang="en-SG" sz="1600" dirty="0" err="1"/>
              <a:t>linear_model</a:t>
            </a:r>
            <a:endParaRPr lang="en-SG" sz="1600" dirty="0"/>
          </a:p>
          <a:p>
            <a:r>
              <a:rPr lang="en-SG" sz="1600" dirty="0"/>
              <a:t>model = </a:t>
            </a:r>
            <a:r>
              <a:rPr lang="en-SG" sz="1600" dirty="0" err="1"/>
              <a:t>linear_model.LogisticRegression</a:t>
            </a:r>
            <a:r>
              <a:rPr lang="en-SG" sz="1600" dirty="0"/>
              <a:t>()</a:t>
            </a:r>
          </a:p>
          <a:p>
            <a:r>
              <a:rPr lang="en-SG" sz="1600" dirty="0" err="1"/>
              <a:t>model.fit</a:t>
            </a:r>
            <a:r>
              <a:rPr lang="en-SG" sz="1600" dirty="0"/>
              <a:t>(</a:t>
            </a: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)</a:t>
            </a:r>
          </a:p>
          <a:p>
            <a:r>
              <a:rPr lang="en-SG" sz="1600" dirty="0"/>
              <a:t>pred = </a:t>
            </a:r>
            <a:r>
              <a:rPr lang="en-SG" sz="1600" dirty="0" err="1"/>
              <a:t>model.predict</a:t>
            </a:r>
            <a:r>
              <a:rPr lang="en-SG" sz="1600" dirty="0"/>
              <a:t>(</a:t>
            </a:r>
            <a:r>
              <a:rPr lang="en-SG" sz="1600" dirty="0" err="1"/>
              <a:t>X_train</a:t>
            </a:r>
            <a:r>
              <a:rPr lang="en-SG" sz="1600" dirty="0"/>
              <a:t>)</a:t>
            </a:r>
          </a:p>
          <a:p>
            <a:endParaRPr lang="en-SG" sz="1600" dirty="0"/>
          </a:p>
          <a:p>
            <a:r>
              <a:rPr lang="en-SG" sz="1600" dirty="0"/>
              <a:t>from </a:t>
            </a:r>
            <a:r>
              <a:rPr lang="en-SG" sz="1600" dirty="0" err="1"/>
              <a:t>sklearn.metrics</a:t>
            </a:r>
            <a:r>
              <a:rPr lang="en-SG" sz="1600" dirty="0"/>
              <a:t> import </a:t>
            </a:r>
            <a:r>
              <a:rPr lang="en-SG" sz="1600" dirty="0" err="1"/>
              <a:t>confusion_matrix</a:t>
            </a:r>
            <a:endParaRPr lang="en-SG" sz="1600" dirty="0"/>
          </a:p>
          <a:p>
            <a:r>
              <a:rPr lang="en-SG" sz="1600" dirty="0"/>
              <a:t>cm = </a:t>
            </a:r>
            <a:r>
              <a:rPr lang="en-SG" sz="1600" dirty="0" err="1"/>
              <a:t>confusion_matrix</a:t>
            </a:r>
            <a:r>
              <a:rPr lang="en-SG" sz="1600" dirty="0"/>
              <a:t>(</a:t>
            </a:r>
            <a:r>
              <a:rPr lang="en-SG" sz="1600" dirty="0" err="1"/>
              <a:t>Y_train</a:t>
            </a:r>
            <a:r>
              <a:rPr lang="en-SG" sz="1600" dirty="0"/>
              <a:t>, pred)</a:t>
            </a:r>
          </a:p>
          <a:p>
            <a:r>
              <a:rPr lang="en-SG" sz="1600" dirty="0"/>
              <a:t>print(cm)</a:t>
            </a:r>
          </a:p>
          <a:p>
            <a:r>
              <a:rPr lang="en-SG" sz="1600" dirty="0"/>
              <a:t>accuracy = (cm[0,0]+cm[1,1])/sum(sum(cm))</a:t>
            </a:r>
          </a:p>
          <a:p>
            <a:r>
              <a:rPr lang="en-SG" sz="1600" dirty="0"/>
              <a:t>print(accuracy)</a:t>
            </a:r>
          </a:p>
          <a:p>
            <a:endParaRPr lang="en-SG" sz="1600" dirty="0"/>
          </a:p>
          <a:p>
            <a:r>
              <a:rPr lang="en-SG" sz="1600" dirty="0"/>
              <a:t>pred = </a:t>
            </a:r>
            <a:r>
              <a:rPr lang="en-SG" sz="1600" dirty="0" err="1"/>
              <a:t>model.predict</a:t>
            </a:r>
            <a:r>
              <a:rPr lang="en-SG" sz="1600" dirty="0"/>
              <a:t>(</a:t>
            </a:r>
            <a:r>
              <a:rPr lang="en-SG" sz="1600" dirty="0" err="1"/>
              <a:t>X_test</a:t>
            </a:r>
            <a:r>
              <a:rPr lang="en-SG" sz="1600" dirty="0"/>
              <a:t>)</a:t>
            </a:r>
          </a:p>
          <a:p>
            <a:r>
              <a:rPr lang="en-SG" sz="1600" dirty="0"/>
              <a:t>cm = </a:t>
            </a:r>
            <a:r>
              <a:rPr lang="en-SG" sz="1600" dirty="0" err="1"/>
              <a:t>confusion_matrix</a:t>
            </a:r>
            <a:r>
              <a:rPr lang="en-SG" sz="1600" dirty="0"/>
              <a:t>(</a:t>
            </a:r>
            <a:r>
              <a:rPr lang="en-SG" sz="1600" dirty="0" err="1"/>
              <a:t>Y_test</a:t>
            </a:r>
            <a:r>
              <a:rPr lang="en-SG" sz="1600" dirty="0"/>
              <a:t>, pred)</a:t>
            </a:r>
          </a:p>
          <a:p>
            <a:r>
              <a:rPr lang="en-SG" sz="1600" dirty="0"/>
              <a:t>print(cm)</a:t>
            </a:r>
          </a:p>
          <a:p>
            <a:r>
              <a:rPr lang="en-SG" sz="1600" dirty="0"/>
              <a:t>accuracy = (cm[0,0]+cm[1,1])/sum(sum(cm))</a:t>
            </a:r>
          </a:p>
          <a:p>
            <a:r>
              <a:rPr lang="en-SG" sz="1600" dirty="0"/>
              <a:t>print(accuracy)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9D8969-CD97-4974-9FD2-DFF8B040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82" y="0"/>
            <a:ext cx="8229600" cy="1143000"/>
          </a:xfrm>
        </p:spPr>
        <p:txBody>
          <a:bodyPr/>
          <a:lstStyle/>
          <a:p>
            <a:r>
              <a:rPr lang="en-SG" dirty="0"/>
              <a:t>Split train test, train, predict</a:t>
            </a:r>
          </a:p>
        </p:txBody>
      </p:sp>
    </p:spTree>
    <p:extLst>
      <p:ext uri="{BB962C8B-B14F-4D97-AF65-F5344CB8AC3E}">
        <p14:creationId xmlns:p14="http://schemas.microsoft.com/office/powerpoint/2010/main" val="960449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04A5-BA5C-4950-B302-B9185A46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62" y="326324"/>
            <a:ext cx="8229600" cy="1143000"/>
          </a:xfrm>
        </p:spPr>
        <p:txBody>
          <a:bodyPr/>
          <a:lstStyle/>
          <a:p>
            <a:r>
              <a:rPr lang="en-SG" dirty="0"/>
              <a:t>Export the coefficient for testing/prediction </a:t>
            </a:r>
            <a:r>
              <a:rPr lang="en-US" dirty="0"/>
              <a:t>Save and Load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D88BE-EE63-431A-B5B5-270D16DA84B9}"/>
              </a:ext>
            </a:extLst>
          </p:cNvPr>
          <p:cNvSpPr txBox="1"/>
          <p:nvPr/>
        </p:nvSpPr>
        <p:spPr>
          <a:xfrm>
            <a:off x="451585" y="1730735"/>
            <a:ext cx="8692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save the model to disk</a:t>
            </a:r>
          </a:p>
          <a:p>
            <a:r>
              <a:rPr lang="en-US" dirty="0"/>
              <a:t>import </a:t>
            </a:r>
            <a:r>
              <a:rPr lang="en-US" dirty="0" err="1"/>
              <a:t>joblib</a:t>
            </a:r>
            <a:endParaRPr lang="en-US" dirty="0"/>
          </a:p>
          <a:p>
            <a:r>
              <a:rPr lang="en-US" dirty="0" err="1"/>
              <a:t>joblib.dump</a:t>
            </a:r>
            <a:r>
              <a:rPr lang="en-US" dirty="0"/>
              <a:t>(model, "regression")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DEC1E-FFAD-4117-86B6-726CE74E97F7}"/>
              </a:ext>
            </a:extLst>
          </p:cNvPr>
          <p:cNvSpPr txBox="1"/>
          <p:nvPr/>
        </p:nvSpPr>
        <p:spPr>
          <a:xfrm>
            <a:off x="451585" y="3733298"/>
            <a:ext cx="70115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 load the model from disk</a:t>
            </a:r>
          </a:p>
          <a:p>
            <a:r>
              <a:rPr lang="en-SG" dirty="0">
                <a:solidFill>
                  <a:srgbClr val="FF0000"/>
                </a:solidFill>
              </a:rPr>
              <a:t>model1 = </a:t>
            </a:r>
            <a:r>
              <a:rPr lang="en-SG" dirty="0" err="1">
                <a:solidFill>
                  <a:srgbClr val="FF0000"/>
                </a:solidFill>
              </a:rPr>
              <a:t>joblib.load</a:t>
            </a:r>
            <a:r>
              <a:rPr lang="en-SG" dirty="0">
                <a:solidFill>
                  <a:srgbClr val="FF0000"/>
                </a:solidFill>
              </a:rPr>
              <a:t>('regression'))</a:t>
            </a:r>
          </a:p>
          <a:p>
            <a:r>
              <a:rPr lang="en-SG" dirty="0">
                <a:solidFill>
                  <a:srgbClr val="FF0000"/>
                </a:solidFill>
              </a:rPr>
              <a:t>pred = model1.predict(</a:t>
            </a:r>
            <a:r>
              <a:rPr lang="en-SG" dirty="0" err="1">
                <a:solidFill>
                  <a:srgbClr val="FF0000"/>
                </a:solidFill>
              </a:rPr>
              <a:t>X_test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  <a:p>
            <a:r>
              <a:rPr lang="en-SG" dirty="0">
                <a:solidFill>
                  <a:srgbClr val="FF0000"/>
                </a:solidFill>
              </a:rPr>
              <a:t>cm = </a:t>
            </a:r>
            <a:r>
              <a:rPr lang="en-SG" dirty="0" err="1">
                <a:solidFill>
                  <a:srgbClr val="FF0000"/>
                </a:solidFill>
              </a:rPr>
              <a:t>confusion_matrix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Y_test</a:t>
            </a:r>
            <a:r>
              <a:rPr lang="en-SG" dirty="0">
                <a:solidFill>
                  <a:srgbClr val="FF0000"/>
                </a:solidFill>
              </a:rPr>
              <a:t>, pred)</a:t>
            </a:r>
          </a:p>
          <a:p>
            <a:r>
              <a:rPr lang="en-SG" dirty="0">
                <a:solidFill>
                  <a:srgbClr val="FF0000"/>
                </a:solidFill>
              </a:rPr>
              <a:t>print(cm)</a:t>
            </a:r>
          </a:p>
          <a:p>
            <a:r>
              <a:rPr lang="en-SG" dirty="0">
                <a:solidFill>
                  <a:srgbClr val="FF0000"/>
                </a:solidFill>
              </a:rPr>
              <a:t>accuracy = (cm[0,0]+cm[1,1])/sum(sum(cm))</a:t>
            </a:r>
          </a:p>
          <a:p>
            <a:r>
              <a:rPr lang="en-SG" dirty="0">
                <a:solidFill>
                  <a:srgbClr val="FF0000"/>
                </a:solidFill>
              </a:rPr>
              <a:t>print(accuracy)</a:t>
            </a:r>
          </a:p>
        </p:txBody>
      </p:sp>
    </p:spTree>
    <p:extLst>
      <p:ext uri="{BB962C8B-B14F-4D97-AF65-F5344CB8AC3E}">
        <p14:creationId xmlns:p14="http://schemas.microsoft.com/office/powerpoint/2010/main" val="3029570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8AA5-6FA5-4613-90CE-11EE280B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 Only (totally new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7FCC8-9645-425A-8B75-DA75AFF1AC82}"/>
              </a:ext>
            </a:extLst>
          </p:cNvPr>
          <p:cNvSpPr txBox="1"/>
          <p:nvPr/>
        </p:nvSpPr>
        <p:spPr>
          <a:xfrm>
            <a:off x="457200" y="3624091"/>
            <a:ext cx="80682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#from file</a:t>
            </a:r>
          </a:p>
          <a:p>
            <a:r>
              <a:rPr lang="en-US" dirty="0">
                <a:solidFill>
                  <a:srgbClr val="FF0000"/>
                </a:solidFill>
              </a:rPr>
              <a:t>import pandas as pd</a:t>
            </a:r>
          </a:p>
          <a:p>
            <a:r>
              <a:rPr lang="en-US" dirty="0">
                <a:solidFill>
                  <a:srgbClr val="FF0000"/>
                </a:solidFill>
              </a:rPr>
              <a:t>df = </a:t>
            </a:r>
            <a:r>
              <a:rPr lang="en-US" dirty="0" err="1">
                <a:solidFill>
                  <a:srgbClr val="FF0000"/>
                </a:solidFill>
              </a:rPr>
              <a:t>pd.read_csv</a:t>
            </a:r>
            <a:r>
              <a:rPr lang="en-US" dirty="0">
                <a:solidFill>
                  <a:srgbClr val="FF0000"/>
                </a:solidFill>
              </a:rPr>
              <a:t>("Equity (Predict).csv")</a:t>
            </a:r>
          </a:p>
          <a:p>
            <a:r>
              <a:rPr lang="en-US" dirty="0" err="1">
                <a:solidFill>
                  <a:srgbClr val="FF0000"/>
                </a:solidFill>
              </a:rPr>
              <a:t>X_predict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df.loc</a:t>
            </a:r>
            <a:r>
              <a:rPr lang="en-US" dirty="0">
                <a:solidFill>
                  <a:srgbClr val="FF0000"/>
                </a:solidFill>
              </a:rPr>
              <a:t>[:, ["Dividend per Share", "10Y Net Income Growth (per Share)", "10Y Shareholders Equity Growth (per Share)"]]</a:t>
            </a:r>
          </a:p>
          <a:p>
            <a:r>
              <a:rPr lang="en-US" dirty="0" err="1">
                <a:solidFill>
                  <a:srgbClr val="FF0000"/>
                </a:solidFill>
              </a:rPr>
              <a:t>X_predict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X_predict.dropna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>
                <a:solidFill>
                  <a:srgbClr val="FF0000"/>
                </a:solidFill>
              </a:rPr>
              <a:t># load the model from disk</a:t>
            </a:r>
          </a:p>
          <a:p>
            <a:r>
              <a:rPr lang="en-US" dirty="0">
                <a:solidFill>
                  <a:srgbClr val="FF0000"/>
                </a:solidFill>
              </a:rPr>
              <a:t>pred = model1.predict(</a:t>
            </a:r>
            <a:r>
              <a:rPr lang="en-US" dirty="0" err="1">
                <a:solidFill>
                  <a:srgbClr val="FF0000"/>
                </a:solidFill>
              </a:rPr>
              <a:t>X_predict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print(pred)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29A86-15C2-4662-957B-0112DF7A32EC}"/>
              </a:ext>
            </a:extLst>
          </p:cNvPr>
          <p:cNvSpPr txBox="1"/>
          <p:nvPr/>
        </p:nvSpPr>
        <p:spPr>
          <a:xfrm>
            <a:off x="404037" y="1577652"/>
            <a:ext cx="89569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 pickle</a:t>
            </a:r>
          </a:p>
          <a:p>
            <a:r>
              <a:rPr lang="en-US" dirty="0">
                <a:solidFill>
                  <a:srgbClr val="FF0000"/>
                </a:solidFill>
              </a:rPr>
              <a:t>model = </a:t>
            </a:r>
            <a:r>
              <a:rPr lang="en-US" dirty="0" err="1">
                <a:solidFill>
                  <a:srgbClr val="FF0000"/>
                </a:solidFill>
              </a:rPr>
              <a:t>pickle.load</a:t>
            </a:r>
            <a:r>
              <a:rPr lang="en-US" dirty="0">
                <a:solidFill>
                  <a:srgbClr val="FF0000"/>
                </a:solidFill>
              </a:rPr>
              <a:t>(open('/content/</a:t>
            </a:r>
            <a:r>
              <a:rPr lang="en-US" dirty="0" err="1">
                <a:solidFill>
                  <a:srgbClr val="FF0000"/>
                </a:solidFill>
              </a:rPr>
              <a:t>RegressionEquityModel</a:t>
            </a:r>
            <a:r>
              <a:rPr lang="en-US" dirty="0">
                <a:solidFill>
                  <a:srgbClr val="FF0000"/>
                </a:solidFill>
              </a:rPr>
              <a:t>', '</a:t>
            </a:r>
            <a:r>
              <a:rPr lang="en-US" dirty="0" err="1">
                <a:solidFill>
                  <a:srgbClr val="FF0000"/>
                </a:solidFill>
              </a:rPr>
              <a:t>rb</a:t>
            </a:r>
            <a:r>
              <a:rPr lang="en-US" dirty="0">
                <a:solidFill>
                  <a:srgbClr val="FF0000"/>
                </a:solidFill>
              </a:rPr>
              <a:t>’))</a:t>
            </a:r>
          </a:p>
          <a:p>
            <a:r>
              <a:rPr lang="en-US" dirty="0" err="1">
                <a:solidFill>
                  <a:srgbClr val="FF0000"/>
                </a:solidFill>
              </a:rPr>
              <a:t>X_predict</a:t>
            </a:r>
            <a:r>
              <a:rPr lang="en-US" dirty="0">
                <a:solidFill>
                  <a:srgbClr val="FF0000"/>
                </a:solidFill>
              </a:rPr>
              <a:t> = [[0, 0.2, 0.2]]</a:t>
            </a:r>
          </a:p>
          <a:p>
            <a:r>
              <a:rPr lang="en-US" dirty="0">
                <a:solidFill>
                  <a:srgbClr val="FF0000"/>
                </a:solidFill>
              </a:rPr>
              <a:t>pred = </a:t>
            </a:r>
            <a:r>
              <a:rPr lang="en-US" dirty="0" err="1">
                <a:solidFill>
                  <a:srgbClr val="FF0000"/>
                </a:solidFill>
              </a:rPr>
              <a:t>model.predict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X_predict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print(pred)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96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2082-2980-4382-B77B-9101508F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33" y="245133"/>
            <a:ext cx="8229600" cy="1143000"/>
          </a:xfrm>
        </p:spPr>
        <p:txBody>
          <a:bodyPr/>
          <a:lstStyle/>
          <a:p>
            <a:r>
              <a:rPr lang="en-SG" dirty="0"/>
              <a:t>QQ plot - </a:t>
            </a:r>
            <a:r>
              <a:rPr lang="en-US" dirty="0"/>
              <a:t>check heteroskedasticity – residual must be normally distributed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0F757-E63A-495B-8108-096ED1142DB3}"/>
              </a:ext>
            </a:extLst>
          </p:cNvPr>
          <p:cNvSpPr txBox="1"/>
          <p:nvPr/>
        </p:nvSpPr>
        <p:spPr>
          <a:xfrm>
            <a:off x="457200" y="191740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statsmodels.api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sm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from matplotlib import </a:t>
            </a:r>
            <a:r>
              <a:rPr lang="en-SG" dirty="0" err="1">
                <a:solidFill>
                  <a:srgbClr val="FF0000"/>
                </a:solidFill>
              </a:rPr>
              <a:t>pyplot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plt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mod_fit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sm.OLS</a:t>
            </a:r>
            <a:r>
              <a:rPr lang="en-SG" dirty="0">
                <a:solidFill>
                  <a:srgbClr val="FF0000"/>
                </a:solidFill>
              </a:rPr>
              <a:t>(Y,X).fit()</a:t>
            </a:r>
          </a:p>
          <a:p>
            <a:r>
              <a:rPr lang="en-SG" dirty="0">
                <a:solidFill>
                  <a:srgbClr val="FF0000"/>
                </a:solidFill>
              </a:rPr>
              <a:t>res = </a:t>
            </a:r>
            <a:r>
              <a:rPr lang="en-SG" dirty="0" err="1">
                <a:solidFill>
                  <a:srgbClr val="FF0000"/>
                </a:solidFill>
              </a:rPr>
              <a:t>mod_fit.resid</a:t>
            </a:r>
            <a:r>
              <a:rPr lang="en-SG" dirty="0">
                <a:solidFill>
                  <a:srgbClr val="FF0000"/>
                </a:solidFill>
              </a:rPr>
              <a:t> # residuals</a:t>
            </a:r>
          </a:p>
          <a:p>
            <a:r>
              <a:rPr lang="en-SG" dirty="0">
                <a:solidFill>
                  <a:srgbClr val="FF0000"/>
                </a:solidFill>
              </a:rPr>
              <a:t>fig = </a:t>
            </a:r>
            <a:r>
              <a:rPr lang="en-SG" dirty="0" err="1">
                <a:solidFill>
                  <a:srgbClr val="FF0000"/>
                </a:solidFill>
              </a:rPr>
              <a:t>sm.qqplot</a:t>
            </a:r>
            <a:r>
              <a:rPr lang="en-SG" dirty="0">
                <a:solidFill>
                  <a:srgbClr val="FF0000"/>
                </a:solidFill>
              </a:rPr>
              <a:t>(res)</a:t>
            </a:r>
          </a:p>
          <a:p>
            <a:r>
              <a:rPr lang="en-SG" dirty="0" err="1">
                <a:solidFill>
                  <a:srgbClr val="FF0000"/>
                </a:solidFill>
              </a:rPr>
              <a:t>plt.show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2A535-65C3-46F1-9BAA-BA9B4ABC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763" y="1568866"/>
            <a:ext cx="3930659" cy="43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8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9A97-E516-4AAA-8A7C-BFA89EB1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91" y="2323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 of a model on test set: Accuracy (For Classifier), for continuous, using RMSE on slide 31</a:t>
            </a:r>
            <a:endParaRPr lang="en-SG" dirty="0"/>
          </a:p>
        </p:txBody>
      </p:sp>
      <p:pic>
        <p:nvPicPr>
          <p:cNvPr id="2050" name="Picture 2" descr="Machine Learning Classification Model Evaluation Metrics">
            <a:extLst>
              <a:ext uri="{FF2B5EF4-FFF2-40B4-BE49-F238E27FC236}">
                <a16:creationId xmlns:a16="http://schemas.microsoft.com/office/drawing/2014/main" id="{7DE8C716-2305-450D-A42F-D2A38C39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54" y="1806837"/>
            <a:ext cx="5236042" cy="308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1FD96C-878B-40AA-B078-51C19048259C}"/>
              </a:ext>
            </a:extLst>
          </p:cNvPr>
          <p:cNvSpPr/>
          <p:nvPr/>
        </p:nvSpPr>
        <p:spPr>
          <a:xfrm>
            <a:off x="457200" y="5684850"/>
            <a:ext cx="8129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https://images.app.goo.gl/yGHjQrE27emHFTRd7</a:t>
            </a:r>
          </a:p>
        </p:txBody>
      </p:sp>
    </p:spTree>
    <p:extLst>
      <p:ext uri="{BB962C8B-B14F-4D97-AF65-F5344CB8AC3E}">
        <p14:creationId xmlns:p14="http://schemas.microsoft.com/office/powerpoint/2010/main" val="2534906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C70C-1D35-4609-A854-35DF183D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C2D19-5F0E-4682-8AE9-866777E1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3" y="3105954"/>
            <a:ext cx="5574051" cy="2802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77BA8B-F206-4D76-B8C7-EFCD95CBC141}"/>
              </a:ext>
            </a:extLst>
          </p:cNvPr>
          <p:cNvSpPr txBox="1"/>
          <p:nvPr/>
        </p:nvSpPr>
        <p:spPr>
          <a:xfrm>
            <a:off x="3020669" y="624155"/>
            <a:ext cx="463354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statsmodels.formula.api</a:t>
            </a:r>
            <a:r>
              <a:rPr lang="en-US" dirty="0"/>
              <a:t> import </a:t>
            </a:r>
            <a:r>
              <a:rPr lang="en-US" dirty="0" err="1"/>
              <a:t>ols</a:t>
            </a:r>
            <a:endParaRPr lang="en-US" dirty="0">
              <a:cs typeface="Calibri"/>
            </a:endParaRPr>
          </a:p>
          <a:p>
            <a:r>
              <a:rPr lang="en-US" dirty="0"/>
              <a:t>from </a:t>
            </a:r>
            <a:r>
              <a:rPr lang="en-US" dirty="0" err="1"/>
              <a:t>statsmodels.stats.anova</a:t>
            </a:r>
            <a:r>
              <a:rPr lang="en-US" dirty="0"/>
              <a:t> import </a:t>
            </a:r>
            <a:r>
              <a:rPr lang="en-US" dirty="0" err="1"/>
              <a:t>anova_lm</a:t>
            </a:r>
            <a:endParaRPr lang="en-US" dirty="0" err="1">
              <a:cs typeface="Calibri"/>
            </a:endParaRPr>
          </a:p>
          <a:p>
            <a:r>
              <a:rPr lang="en-US" dirty="0"/>
              <a:t>model = </a:t>
            </a:r>
            <a:r>
              <a:rPr lang="en-US" dirty="0" err="1"/>
              <a:t>ols</a:t>
            </a:r>
            <a:r>
              <a:rPr lang="en-US" dirty="0"/>
              <a:t>("Y ~ X", </a:t>
            </a:r>
            <a:r>
              <a:rPr lang="en-US" dirty="0" err="1"/>
              <a:t>df</a:t>
            </a:r>
            <a:r>
              <a:rPr lang="en-US" dirty="0"/>
              <a:t>).fit()</a:t>
            </a:r>
            <a:endParaRPr lang="en-US" dirty="0">
              <a:cs typeface="Calibri"/>
            </a:endParaRPr>
          </a:p>
          <a:p>
            <a:r>
              <a:rPr lang="en-US" dirty="0"/>
              <a:t>print(</a:t>
            </a:r>
            <a:r>
              <a:rPr lang="en-US" dirty="0" err="1"/>
              <a:t>model.summary</a:t>
            </a:r>
            <a:r>
              <a:rPr lang="en-US" dirty="0"/>
              <a:t>())</a:t>
            </a:r>
            <a:endParaRPr lang="en-US" dirty="0">
              <a:cs typeface="Calibri"/>
            </a:endParaRPr>
          </a:p>
          <a:p>
            <a:r>
              <a:rPr lang="en-US" dirty="0" err="1"/>
              <a:t>anova_results</a:t>
            </a:r>
            <a:r>
              <a:rPr lang="en-US" dirty="0"/>
              <a:t> = </a:t>
            </a:r>
            <a:r>
              <a:rPr lang="en-US" dirty="0" err="1"/>
              <a:t>anova_lm</a:t>
            </a:r>
            <a:r>
              <a:rPr lang="en-US" dirty="0"/>
              <a:t>(model)</a:t>
            </a:r>
            <a:endParaRPr lang="en-US" dirty="0">
              <a:cs typeface="Calibri"/>
            </a:endParaRPr>
          </a:p>
          <a:p>
            <a:r>
              <a:rPr lang="en-US" dirty="0"/>
              <a:t>print('\</a:t>
            </a:r>
            <a:r>
              <a:rPr lang="en-US" dirty="0" err="1"/>
              <a:t>nANOVA</a:t>
            </a:r>
            <a:r>
              <a:rPr lang="en-US" dirty="0"/>
              <a:t> results')</a:t>
            </a:r>
            <a:endParaRPr lang="en-US" dirty="0">
              <a:cs typeface="Calibri"/>
            </a:endParaRPr>
          </a:p>
          <a:p>
            <a:r>
              <a:rPr lang="en-US" dirty="0"/>
              <a:t>print(</a:t>
            </a:r>
            <a:r>
              <a:rPr lang="en-US" dirty="0" err="1"/>
              <a:t>anova_results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828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F6D0-3EA0-4825-A05F-B8292EB7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</a:t>
            </a:r>
            <a:r>
              <a:rPr lang="en-US" dirty="0" err="1"/>
              <a:t>Rsq</a:t>
            </a:r>
            <a:r>
              <a:rPr lang="en-US" dirty="0"/>
              <a:t> RMSE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B8E8-1D28-4808-9CA0-6E6C4C0D8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9" y="4552793"/>
            <a:ext cx="3584610" cy="1197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2FEF6C-61C4-4387-BAC3-45392366F764}"/>
              </a:ext>
            </a:extLst>
          </p:cNvPr>
          <p:cNvSpPr/>
          <p:nvPr/>
        </p:nvSpPr>
        <p:spPr>
          <a:xfrm>
            <a:off x="1566675" y="4747178"/>
            <a:ext cx="2029280" cy="53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0F2E6A-A0BC-43F3-A81E-E1970EF728E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595955" y="4973210"/>
            <a:ext cx="878306" cy="41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720140-6E70-4EB6-BC43-F934DE1BD404}"/>
              </a:ext>
            </a:extLst>
          </p:cNvPr>
          <p:cNvSpPr txBox="1"/>
          <p:nvPr/>
        </p:nvSpPr>
        <p:spPr>
          <a:xfrm>
            <a:off x="4619584" y="4706599"/>
            <a:ext cx="51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RSS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DB0BAD-E3A8-4DFF-B8DF-C335864F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83" y="626460"/>
            <a:ext cx="4174312" cy="2455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54B81-3667-47B5-8972-BFF25B7D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35" y="2847789"/>
            <a:ext cx="2809875" cy="138112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8C0925-6945-4BE4-A25C-CAC47E9A110D}"/>
              </a:ext>
            </a:extLst>
          </p:cNvPr>
          <p:cNvCxnSpPr/>
          <p:nvPr/>
        </p:nvCxnSpPr>
        <p:spPr>
          <a:xfrm flipH="1">
            <a:off x="2261308" y="1437027"/>
            <a:ext cx="750013" cy="503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0C9BF-C1D2-416A-8926-74007464E41A}"/>
              </a:ext>
            </a:extLst>
          </p:cNvPr>
          <p:cNvCxnSpPr>
            <a:endCxn id="13" idx="0"/>
          </p:cNvCxnSpPr>
          <p:nvPr/>
        </p:nvCxnSpPr>
        <p:spPr>
          <a:xfrm flipH="1">
            <a:off x="1880973" y="2653404"/>
            <a:ext cx="307423" cy="1943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CB79D5-F538-472A-8916-D908DF0E78E9}"/>
              </a:ext>
            </a:extLst>
          </p:cNvPr>
          <p:cNvSpPr txBox="1"/>
          <p:nvPr/>
        </p:nvSpPr>
        <p:spPr>
          <a:xfrm>
            <a:off x="5712431" y="3904179"/>
            <a:ext cx="2955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RMSE no 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AIC reduce the weight of error but increase the weight of # of independent variable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 err="1"/>
              <a:t>Rsq</a:t>
            </a:r>
            <a:r>
              <a:rPr lang="en-SG" dirty="0"/>
              <a:t> using TSS, like ratio style, therefore max is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6325B4-7E09-4F99-935D-1BDDD1FA4EE6}"/>
              </a:ext>
            </a:extLst>
          </p:cNvPr>
          <p:cNvSpPr/>
          <p:nvPr/>
        </p:nvSpPr>
        <p:spPr>
          <a:xfrm>
            <a:off x="478707" y="1937466"/>
            <a:ext cx="205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AIC = 2k + n ln(RSS)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89290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861D9-932A-466C-8E7F-B93FAD6E6870}"/>
              </a:ext>
            </a:extLst>
          </p:cNvPr>
          <p:cNvSpPr txBox="1"/>
          <p:nvPr/>
        </p:nvSpPr>
        <p:spPr>
          <a:xfrm>
            <a:off x="192881" y="978694"/>
            <a:ext cx="7329488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from </a:t>
            </a:r>
            <a:r>
              <a:rPr lang="en-SG" sz="1350" dirty="0" err="1"/>
              <a:t>sklearn</a:t>
            </a:r>
            <a:r>
              <a:rPr lang="en-SG" sz="1350" dirty="0"/>
              <a:t> import </a:t>
            </a:r>
            <a:r>
              <a:rPr lang="en-SG" sz="1350" dirty="0" err="1"/>
              <a:t>linear_model</a:t>
            </a:r>
            <a:endParaRPr lang="en-SG" sz="1350" dirty="0"/>
          </a:p>
          <a:p>
            <a:r>
              <a:rPr lang="en-SG" sz="1350" dirty="0"/>
              <a:t>from </a:t>
            </a:r>
            <a:r>
              <a:rPr lang="en-SG" sz="1350" dirty="0" err="1"/>
              <a:t>sklearn.metrics</a:t>
            </a:r>
            <a:r>
              <a:rPr lang="en-SG" sz="1350" dirty="0"/>
              <a:t> import </a:t>
            </a:r>
            <a:r>
              <a:rPr lang="en-SG" sz="1350" dirty="0" err="1"/>
              <a:t>confusion_matrix</a:t>
            </a:r>
            <a:endParaRPr lang="en-SG" sz="1350" dirty="0"/>
          </a:p>
          <a:p>
            <a:r>
              <a:rPr lang="en-SG" sz="1350" dirty="0"/>
              <a:t>import </a:t>
            </a:r>
            <a:r>
              <a:rPr lang="en-SG" sz="1350" dirty="0" err="1"/>
              <a:t>numpy</a:t>
            </a:r>
            <a:r>
              <a:rPr lang="en-SG" sz="1350" dirty="0"/>
              <a:t> as np</a:t>
            </a:r>
          </a:p>
          <a:p>
            <a:r>
              <a:rPr lang="en-SG" sz="1350" dirty="0"/>
              <a:t>model=</a:t>
            </a:r>
            <a:r>
              <a:rPr lang="en-SG" sz="1350" dirty="0" err="1"/>
              <a:t>linear_model.LogisticRegression</a:t>
            </a:r>
            <a:r>
              <a:rPr lang="en-SG" sz="1350" dirty="0"/>
              <a:t>()</a:t>
            </a:r>
          </a:p>
          <a:p>
            <a:r>
              <a:rPr lang="en-SG" sz="1350" dirty="0" err="1"/>
              <a:t>model.fit</a:t>
            </a:r>
            <a:r>
              <a:rPr lang="en-SG" sz="1350" dirty="0"/>
              <a:t>(</a:t>
            </a:r>
            <a:r>
              <a:rPr lang="en-SG" sz="1350" dirty="0" err="1"/>
              <a:t>X_train</a:t>
            </a:r>
            <a:r>
              <a:rPr lang="en-SG" sz="1350" dirty="0"/>
              <a:t>, </a:t>
            </a:r>
            <a:r>
              <a:rPr lang="en-SG" sz="1350" dirty="0" err="1"/>
              <a:t>Y_train</a:t>
            </a:r>
            <a:r>
              <a:rPr lang="en-SG" sz="1350" dirty="0"/>
              <a:t>)</a:t>
            </a:r>
          </a:p>
          <a:p>
            <a:r>
              <a:rPr lang="en-SG" sz="1350" dirty="0"/>
              <a:t>THRESHOLD = 0.45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model.predict_proba</a:t>
            </a:r>
            <a:r>
              <a:rPr lang="en-SG" sz="1350" dirty="0"/>
              <a:t>(</a:t>
            </a:r>
            <a:r>
              <a:rPr lang="en-SG" sz="1350" dirty="0" err="1"/>
              <a:t>X_train</a:t>
            </a:r>
            <a:r>
              <a:rPr lang="en-SG" sz="1350" dirty="0"/>
              <a:t>)</a:t>
            </a:r>
          </a:p>
          <a:p>
            <a:r>
              <a:rPr lang="en-SG" sz="1350" dirty="0"/>
              <a:t># [:,1] taking all rows (:) but keeping the second column (1) </a:t>
            </a:r>
            <a:r>
              <a:rPr lang="en-SG" sz="1350" dirty="0" err="1"/>
              <a:t>proba</a:t>
            </a:r>
            <a:r>
              <a:rPr lang="en-SG" sz="1350" dirty="0"/>
              <a:t> return 2 columns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np.where</a:t>
            </a:r>
            <a:r>
              <a:rPr lang="en-SG" sz="1350" dirty="0"/>
              <a:t>(pred[:,1] &gt; THRESHOLD, 1, 0)</a:t>
            </a:r>
          </a:p>
          <a:p>
            <a:r>
              <a:rPr lang="en-SG" sz="1350" dirty="0"/>
              <a:t>cm = </a:t>
            </a:r>
            <a:r>
              <a:rPr lang="en-SG" sz="1350" dirty="0" err="1"/>
              <a:t>confusion_matrix</a:t>
            </a:r>
            <a:r>
              <a:rPr lang="en-SG" sz="1350" dirty="0"/>
              <a:t>(pred, </a:t>
            </a:r>
            <a:r>
              <a:rPr lang="en-SG" sz="1350" dirty="0" err="1"/>
              <a:t>Y_train</a:t>
            </a:r>
            <a:r>
              <a:rPr lang="en-SG" sz="1350" dirty="0"/>
              <a:t>)</a:t>
            </a:r>
          </a:p>
          <a:p>
            <a:r>
              <a:rPr lang="en-SG" sz="1350" dirty="0"/>
              <a:t>print(cm)</a:t>
            </a:r>
          </a:p>
          <a:p>
            <a:r>
              <a:rPr lang="en-SG" sz="1350" dirty="0"/>
              <a:t>accuracy = (cm[0,0] + cm[1,1])/sum(sum(cm))</a:t>
            </a:r>
          </a:p>
          <a:p>
            <a:r>
              <a:rPr lang="en-SG" sz="1350" dirty="0"/>
              <a:t>print(accuracy)</a:t>
            </a:r>
          </a:p>
          <a:p>
            <a:endParaRPr lang="en-SG" sz="1350" dirty="0"/>
          </a:p>
          <a:p>
            <a:r>
              <a:rPr lang="en-SG" sz="1350" dirty="0"/>
              <a:t>pred=</a:t>
            </a:r>
            <a:r>
              <a:rPr lang="en-SG" sz="1350" dirty="0" err="1"/>
              <a:t>model.predict</a:t>
            </a:r>
            <a:r>
              <a:rPr lang="en-SG" sz="1350" dirty="0"/>
              <a:t>(</a:t>
            </a:r>
            <a:r>
              <a:rPr lang="en-SG" sz="1350" dirty="0" err="1"/>
              <a:t>X_test</a:t>
            </a:r>
            <a:r>
              <a:rPr lang="en-SG" sz="1350" dirty="0"/>
              <a:t>)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model.predict_proba</a:t>
            </a:r>
            <a:r>
              <a:rPr lang="en-SG" sz="1350" dirty="0"/>
              <a:t>(</a:t>
            </a:r>
            <a:r>
              <a:rPr lang="en-SG" sz="1350" dirty="0" err="1"/>
              <a:t>X_test</a:t>
            </a:r>
            <a:r>
              <a:rPr lang="en-SG" sz="1350" dirty="0"/>
              <a:t>)</a:t>
            </a:r>
          </a:p>
          <a:p>
            <a:r>
              <a:rPr lang="en-SG" sz="1350" dirty="0"/>
              <a:t># [:,1] taking all rows (:) but keeping the second column (1) </a:t>
            </a:r>
            <a:r>
              <a:rPr lang="en-SG" sz="1350" dirty="0" err="1"/>
              <a:t>proba</a:t>
            </a:r>
            <a:r>
              <a:rPr lang="en-SG" sz="1350" dirty="0"/>
              <a:t> return 2 columns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np.where</a:t>
            </a:r>
            <a:r>
              <a:rPr lang="en-SG" sz="1350" dirty="0"/>
              <a:t>(pred[:,1] &gt; THRESHOLD, 1, 0)</a:t>
            </a:r>
          </a:p>
          <a:p>
            <a:r>
              <a:rPr lang="en-SG" sz="1350" dirty="0"/>
              <a:t>cm = </a:t>
            </a:r>
            <a:r>
              <a:rPr lang="en-SG" sz="1350" dirty="0" err="1"/>
              <a:t>confusion_matrix</a:t>
            </a:r>
            <a:r>
              <a:rPr lang="en-SG" sz="1350" dirty="0"/>
              <a:t>(pred, </a:t>
            </a:r>
            <a:r>
              <a:rPr lang="en-SG" sz="1350" dirty="0" err="1"/>
              <a:t>Y_test</a:t>
            </a:r>
            <a:r>
              <a:rPr lang="en-SG" sz="1350" dirty="0"/>
              <a:t>)</a:t>
            </a:r>
          </a:p>
          <a:p>
            <a:r>
              <a:rPr lang="en-SG" sz="1350" dirty="0"/>
              <a:t>print(cm)</a:t>
            </a:r>
          </a:p>
          <a:p>
            <a:r>
              <a:rPr lang="en-SG" sz="1350" dirty="0"/>
              <a:t>accuracy = (cm[0,0] + cm[1,1])/sum(sum(cm))</a:t>
            </a:r>
          </a:p>
          <a:p>
            <a:r>
              <a:rPr lang="en-SG" sz="1350" dirty="0"/>
              <a:t>print(accuracy)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2702-7A6B-4348-81B5-D39CA7F294AA}"/>
              </a:ext>
            </a:extLst>
          </p:cNvPr>
          <p:cNvSpPr txBox="1"/>
          <p:nvPr/>
        </p:nvSpPr>
        <p:spPr>
          <a:xfrm>
            <a:off x="4861923" y="443760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need to set threshold, use </a:t>
            </a:r>
            <a:r>
              <a:rPr lang="en-US" sz="2400" dirty="0" err="1"/>
              <a:t>predict_prob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585521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5885-AADA-C1E7-36B2-8969BAD2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11736"/>
            <a:ext cx="8229600" cy="1143000"/>
          </a:xfrm>
        </p:spPr>
        <p:txBody>
          <a:bodyPr/>
          <a:lstStyle/>
          <a:p>
            <a:r>
              <a:rPr lang="en-SG" dirty="0"/>
              <a:t>Other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F46AB-D514-676C-B449-9F2F1B8964DB}"/>
              </a:ext>
            </a:extLst>
          </p:cNvPr>
          <p:cNvSpPr txBox="1"/>
          <p:nvPr/>
        </p:nvSpPr>
        <p:spPr>
          <a:xfrm>
            <a:off x="287079" y="1007691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ensemble.RandomForestClassifier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/>
              <a:t>print("accuracy : ", (cm[0,0]+cm[1,1])/(sum(sum(cm))))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5217F-4B52-B786-F9A3-992D0C62D6CB}"/>
              </a:ext>
            </a:extLst>
          </p:cNvPr>
          <p:cNvSpPr txBox="1"/>
          <p:nvPr/>
        </p:nvSpPr>
        <p:spPr>
          <a:xfrm>
            <a:off x="287078" y="3748828"/>
            <a:ext cx="69111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model = </a:t>
            </a:r>
            <a:r>
              <a:rPr lang="fr-FR" dirty="0" err="1"/>
              <a:t>ensemble.GradientBoostingClassifier</a:t>
            </a:r>
            <a:r>
              <a:rPr lang="fr-FR" dirty="0"/>
              <a:t>(</a:t>
            </a:r>
            <a:r>
              <a:rPr lang="fr-FR" dirty="0" err="1"/>
              <a:t>max_depth</a:t>
            </a:r>
            <a:r>
              <a:rPr lang="fr-FR" dirty="0"/>
              <a:t>=10)</a:t>
            </a:r>
          </a:p>
          <a:p>
            <a:endParaRPr lang="fr-FR" dirty="0"/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/>
              <a:t>print("accuracy : ", (cm[0,0]+cm[1,1])/(sum(sum(cm))))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5553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6D6776-1C2E-9FE8-A2B0-AA861BA78A93}"/>
              </a:ext>
            </a:extLst>
          </p:cNvPr>
          <p:cNvSpPr txBox="1"/>
          <p:nvPr/>
        </p:nvSpPr>
        <p:spPr>
          <a:xfrm>
            <a:off x="489096" y="240636"/>
            <a:ext cx="62413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tree</a:t>
            </a:r>
          </a:p>
          <a:p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tree.DecisionTreeClassifier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=10)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/>
              <a:t>print("accuracy : ", (cm[0,0]+cm[1,1])/(sum(sum(cm))))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53661-431D-8A5F-43CA-5021436E7734}"/>
              </a:ext>
            </a:extLst>
          </p:cNvPr>
          <p:cNvSpPr txBox="1"/>
          <p:nvPr/>
        </p:nvSpPr>
        <p:spPr>
          <a:xfrm>
            <a:off x="489096" y="2760553"/>
            <a:ext cx="72726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neural_network</a:t>
            </a:r>
            <a:endParaRPr lang="en-US" dirty="0"/>
          </a:p>
          <a:p>
            <a:endParaRPr lang="en-US" dirty="0"/>
          </a:p>
          <a:p>
            <a:r>
              <a:rPr lang="en-SG" dirty="0"/>
              <a:t>model = </a:t>
            </a:r>
            <a:r>
              <a:rPr lang="en-SG" dirty="0" err="1"/>
              <a:t>neural_network.MLPClassifier</a:t>
            </a:r>
            <a:r>
              <a:rPr lang="en-SG" dirty="0"/>
              <a:t>(</a:t>
            </a:r>
            <a:r>
              <a:rPr lang="en-SG" dirty="0" err="1"/>
              <a:t>max_iter</a:t>
            </a:r>
            <a:r>
              <a:rPr lang="en-SG" dirty="0"/>
              <a:t>=500)</a:t>
            </a:r>
          </a:p>
          <a:p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tree.DecisionTreeClassifier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=10)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/>
              <a:t>print("accuracy : ", (cm[0,0]+cm[1,1])/(sum(sum(cm))))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49601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DE8B-5223-63F4-D4D3-EB434983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For tree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99449-3E1A-B14B-5650-DC80F6C3338D}"/>
              </a:ext>
            </a:extLst>
          </p:cNvPr>
          <p:cNvSpPr txBox="1"/>
          <p:nvPr/>
        </p:nvSpPr>
        <p:spPr>
          <a:xfrm>
            <a:off x="627321" y="2438814"/>
            <a:ext cx="8686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X_train1,X_test1,Y_train1,Y_test1 = </a:t>
            </a:r>
            <a:r>
              <a:rPr lang="fr-FR" dirty="0" err="1"/>
              <a:t>train_test_split</a:t>
            </a:r>
            <a:r>
              <a:rPr lang="fr-FR" dirty="0"/>
              <a:t>(</a:t>
            </a:r>
            <a:r>
              <a:rPr lang="fr-FR" dirty="0" err="1"/>
              <a:t>X_train,Y_train</a:t>
            </a:r>
            <a:r>
              <a:rPr lang="fr-FR" dirty="0"/>
              <a:t>)</a:t>
            </a:r>
            <a:endParaRPr lang="en-SG" dirty="0"/>
          </a:p>
          <a:p>
            <a:endParaRPr lang="en-SG" dirty="0"/>
          </a:p>
          <a:p>
            <a:r>
              <a:rPr lang="en-SG" dirty="0"/>
              <a:t>for </a:t>
            </a:r>
            <a:r>
              <a:rPr lang="en-SG" dirty="0" err="1"/>
              <a:t>i</a:t>
            </a:r>
            <a:r>
              <a:rPr lang="en-SG" dirty="0"/>
              <a:t> in range(20):</a:t>
            </a:r>
          </a:p>
          <a:p>
            <a:r>
              <a:rPr lang="en-SG" dirty="0"/>
              <a:t>    model = </a:t>
            </a:r>
            <a:r>
              <a:rPr lang="en-SG" dirty="0" err="1"/>
              <a:t>ensemble.GradientBoostingClassifier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=i+2)</a:t>
            </a:r>
          </a:p>
          <a:p>
            <a:r>
              <a:rPr lang="en-SG" dirty="0"/>
              <a:t>    </a:t>
            </a:r>
            <a:r>
              <a:rPr lang="en-SG" dirty="0" err="1"/>
              <a:t>model.fit</a:t>
            </a:r>
            <a:r>
              <a:rPr lang="en-SG" dirty="0"/>
              <a:t>(X_train1, Y_train1)</a:t>
            </a:r>
          </a:p>
          <a:p>
            <a:r>
              <a:rPr lang="en-SG" dirty="0"/>
              <a:t>    pred = </a:t>
            </a:r>
            <a:r>
              <a:rPr lang="en-SG" dirty="0" err="1"/>
              <a:t>model.predict</a:t>
            </a:r>
            <a:r>
              <a:rPr lang="en-SG" dirty="0"/>
              <a:t>(X_test1)</a:t>
            </a:r>
          </a:p>
          <a:p>
            <a:r>
              <a:rPr lang="en-SG" dirty="0"/>
              <a:t>    cm = </a:t>
            </a:r>
            <a:r>
              <a:rPr lang="en-SG" dirty="0" err="1"/>
              <a:t>confusion_matrix</a:t>
            </a:r>
            <a:r>
              <a:rPr lang="en-SG" dirty="0"/>
              <a:t>(Y_test1, pred)</a:t>
            </a:r>
          </a:p>
          <a:p>
            <a:r>
              <a:rPr lang="en-SG" dirty="0"/>
              <a:t>    print(i+2)</a:t>
            </a:r>
          </a:p>
          <a:p>
            <a:r>
              <a:rPr lang="en-SG" dirty="0"/>
              <a:t>    print("accuracy", (cm[0,0]+cm[1,1])/(sum(sum(cm))))</a:t>
            </a:r>
          </a:p>
          <a:p>
            <a:r>
              <a:rPr lang="en-SG" dirty="0"/>
              <a:t>    print("=============")</a:t>
            </a:r>
          </a:p>
        </p:txBody>
      </p:sp>
    </p:spTree>
    <p:extLst>
      <p:ext uri="{BB962C8B-B14F-4D97-AF65-F5344CB8AC3E}">
        <p14:creationId xmlns:p14="http://schemas.microsoft.com/office/powerpoint/2010/main" val="1743299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A96C08-73F5-CD06-F8B0-B5C8C22925EE}"/>
              </a:ext>
            </a:extLst>
          </p:cNvPr>
          <p:cNvSpPr txBox="1">
            <a:spLocks/>
          </p:cNvSpPr>
          <p:nvPr/>
        </p:nvSpPr>
        <p:spPr>
          <a:xfrm>
            <a:off x="539393" y="382054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Optional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61810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F6D7-8957-43C6-A080-A52D1B36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3" y="382054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Treynor Ratio Example with Data Wrangling Using 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8081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0A99-F589-465E-92A9-0D3774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Treynor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0205E-9F26-4F64-9F97-3075620A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9" y="1927224"/>
            <a:ext cx="3784601" cy="2645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A8262-FC51-4C99-B6F1-1FD02159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8" y="1927225"/>
            <a:ext cx="4288107" cy="2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7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EA2B-0609-462D-BED3-95C14227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45920"/>
            <a:ext cx="8229600" cy="1143000"/>
          </a:xfrm>
        </p:spPr>
        <p:txBody>
          <a:bodyPr/>
          <a:lstStyle/>
          <a:p>
            <a:r>
              <a:rPr lang="en-US" dirty="0"/>
              <a:t>Select columns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256A6-8F99-41DE-9E17-845B55B66001}"/>
              </a:ext>
            </a:extLst>
          </p:cNvPr>
          <p:cNvSpPr txBox="1"/>
          <p:nvPr/>
        </p:nvSpPr>
        <p:spPr>
          <a:xfrm>
            <a:off x="268942" y="915854"/>
            <a:ext cx="83185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pandas as pd</a:t>
            </a:r>
          </a:p>
          <a:p>
            <a:r>
              <a:rPr lang="en-SG" dirty="0"/>
              <a:t>df = </a:t>
            </a:r>
            <a:r>
              <a:rPr lang="en-SG" dirty="0" err="1"/>
              <a:t>pd.read_csv</a:t>
            </a:r>
            <a:r>
              <a:rPr lang="en-SG" dirty="0"/>
              <a:t>("Treynor.csv")</a:t>
            </a:r>
          </a:p>
          <a:p>
            <a:endParaRPr lang="en-SG" dirty="0"/>
          </a:p>
          <a:p>
            <a:r>
              <a:rPr lang="en-SG" dirty="0" err="1"/>
              <a:t>df.isnull</a:t>
            </a:r>
            <a:r>
              <a:rPr lang="en-SG" dirty="0"/>
              <a:t>().any()</a:t>
            </a:r>
          </a:p>
          <a:p>
            <a:endParaRPr lang="en-SG" dirty="0"/>
          </a:p>
          <a:p>
            <a:r>
              <a:rPr lang="en-SG" sz="1800" dirty="0"/>
              <a:t>#pd.set_option('display.max_columns', 100)</a:t>
            </a:r>
          </a:p>
          <a:p>
            <a:r>
              <a:rPr lang="en-SG" sz="1800" dirty="0"/>
              <a:t>#pd.set_option('display.max_rows', 20)</a:t>
            </a:r>
          </a:p>
          <a:p>
            <a:endParaRPr lang="en-SG" sz="1800" dirty="0"/>
          </a:p>
          <a:p>
            <a:r>
              <a:rPr lang="en-SG" sz="1800" dirty="0"/>
              <a:t>c = </a:t>
            </a:r>
            <a:r>
              <a:rPr lang="en-SG" sz="1800" dirty="0" err="1"/>
              <a:t>df.corr</a:t>
            </a:r>
            <a:r>
              <a:rPr lang="en-SG" sz="1800" dirty="0"/>
              <a:t>()</a:t>
            </a:r>
          </a:p>
          <a:p>
            <a:r>
              <a:rPr lang="en-SG" sz="1800" dirty="0"/>
              <a:t>c = abs(c["category_treynor_ratio_10years"])</a:t>
            </a:r>
          </a:p>
          <a:p>
            <a:r>
              <a:rPr lang="en-SG" sz="1800" dirty="0"/>
              <a:t>#Selecting highly correlated features</a:t>
            </a:r>
          </a:p>
          <a:p>
            <a:r>
              <a:rPr lang="en-SG" dirty="0"/>
              <a:t>f</a:t>
            </a:r>
            <a:r>
              <a:rPr lang="en-SG" sz="1800" dirty="0"/>
              <a:t> = c[c&gt;0.1]</a:t>
            </a:r>
          </a:p>
          <a:p>
            <a:r>
              <a:rPr lang="en-SG" sz="1800" dirty="0" err="1"/>
              <a:t>f.sort_values</a:t>
            </a:r>
            <a:r>
              <a:rPr lang="en-SG" dirty="0"/>
              <a:t>()</a:t>
            </a:r>
            <a:endParaRPr lang="en-SG" sz="1800" dirty="0"/>
          </a:p>
          <a:p>
            <a:endParaRPr lang="en-SG" sz="1800" dirty="0"/>
          </a:p>
          <a:p>
            <a:r>
              <a:rPr lang="nb-NO" dirty="0"/>
              <a:t>#p</a:t>
            </a:r>
            <a:r>
              <a:rPr lang="nb-NO" sz="1800" dirty="0"/>
              <a:t>rint(df.isnull().sum().sort_values())</a:t>
            </a:r>
            <a:endParaRPr lang="en-SG" sz="1800" dirty="0"/>
          </a:p>
          <a:p>
            <a:endParaRPr lang="en-SG" dirty="0"/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df.loc</a:t>
            </a:r>
            <a:r>
              <a:rPr lang="en-US" dirty="0"/>
              <a:t>[:,["fund_return_5years", "</a:t>
            </a:r>
            <a:r>
              <a:rPr lang="en-US" dirty="0" err="1"/>
              <a:t>price_earnings_ratio</a:t>
            </a:r>
            <a:r>
              <a:rPr lang="en-US" dirty="0"/>
              <a:t>", '</a:t>
            </a:r>
            <a:r>
              <a:rPr lang="en-US" dirty="0" err="1"/>
              <a:t>sector_communication_services</a:t>
            </a:r>
            <a:r>
              <a:rPr lang="en-US" dirty="0"/>
              <a:t>', "</a:t>
            </a:r>
            <a:r>
              <a:rPr lang="en-US" dirty="0" err="1"/>
              <a:t>price_book_ratio</a:t>
            </a:r>
            <a:r>
              <a:rPr lang="en-US" dirty="0"/>
              <a:t>", "category_treynor_ratio_10years"]]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29B8C-C7C9-619A-1D30-FFB745614ED2}"/>
              </a:ext>
            </a:extLst>
          </p:cNvPr>
          <p:cNvSpPr txBox="1"/>
          <p:nvPr/>
        </p:nvSpPr>
        <p:spPr>
          <a:xfrm>
            <a:off x="4069231" y="44192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["fund_return_5years"].</a:t>
            </a:r>
            <a:r>
              <a:rPr lang="en-US" dirty="0" err="1"/>
              <a:t>isnull</a:t>
            </a:r>
            <a:r>
              <a:rPr lang="en-US" dirty="0"/>
              <a:t>().sum()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7185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4D70-70F0-47A9-8206-5D57ADB6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aka Regression 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7AA7-BC76-49D1-BC92-7ECE62444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MSE</a:t>
            </a:r>
          </a:p>
          <a:p>
            <a:r>
              <a:rPr lang="en-US" dirty="0"/>
              <a:t>RMSE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C6E7F-2934-42E0-BC6C-CD68BDFD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6" y="1706632"/>
            <a:ext cx="4335785" cy="1448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2102B-827C-4049-AB5E-925C6599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93" y="3960743"/>
            <a:ext cx="3829050" cy="11906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A101E-6189-4FEC-A16A-E3273344BE09}"/>
              </a:ext>
            </a:extLst>
          </p:cNvPr>
          <p:cNvCxnSpPr/>
          <p:nvPr/>
        </p:nvCxnSpPr>
        <p:spPr>
          <a:xfrm>
            <a:off x="5945518" y="2599362"/>
            <a:ext cx="681313" cy="1458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5CF9CA-7C7B-4423-8F91-7DCC3F117900}"/>
              </a:ext>
            </a:extLst>
          </p:cNvPr>
          <p:cNvSpPr/>
          <p:nvPr/>
        </p:nvSpPr>
        <p:spPr>
          <a:xfrm>
            <a:off x="5065160" y="1930651"/>
            <a:ext cx="2794883" cy="1162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E9A34D-F96A-4AF2-8952-C7A4D7A858AF}"/>
              </a:ext>
            </a:extLst>
          </p:cNvPr>
          <p:cNvCxnSpPr/>
          <p:nvPr/>
        </p:nvCxnSpPr>
        <p:spPr>
          <a:xfrm flipH="1" flipV="1">
            <a:off x="1633591" y="2147299"/>
            <a:ext cx="3431569" cy="973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993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66D9-74FB-4CCE-8FCE-7BA95B63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null and not a number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B3A64-7121-4076-B23E-56FB88B019A1}"/>
              </a:ext>
            </a:extLst>
          </p:cNvPr>
          <p:cNvSpPr txBox="1"/>
          <p:nvPr/>
        </p:nvSpPr>
        <p:spPr>
          <a:xfrm>
            <a:off x="457200" y="169876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#remove na</a:t>
            </a:r>
          </a:p>
          <a:p>
            <a:r>
              <a:rPr lang="pt-BR" dirty="0"/>
              <a:t>df=df.dropna()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82876-E218-4D59-B019-270366A3798C}"/>
              </a:ext>
            </a:extLst>
          </p:cNvPr>
          <p:cNvSpPr txBox="1"/>
          <p:nvPr/>
        </p:nvSpPr>
        <p:spPr>
          <a:xfrm>
            <a:off x="511853" y="2841764"/>
            <a:ext cx="56200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#remove not a number</a:t>
            </a:r>
          </a:p>
          <a:p>
            <a:r>
              <a:rPr lang="en-SG" dirty="0">
                <a:solidFill>
                  <a:srgbClr val="FF0000"/>
                </a:solidFill>
              </a:rPr>
              <a:t>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</a:t>
            </a:r>
            <a:r>
              <a:rPr lang="en-SG" dirty="0" err="1">
                <a:solidFill>
                  <a:srgbClr val="FF0000"/>
                </a:solidFill>
              </a:rPr>
              <a:t>df.columns</a:t>
            </a:r>
            <a:r>
              <a:rPr lang="en-SG" dirty="0">
                <a:solidFill>
                  <a:srgbClr val="FF0000"/>
                </a:solidFill>
              </a:rPr>
              <a:t>:</a:t>
            </a:r>
          </a:p>
          <a:p>
            <a:r>
              <a:rPr lang="en-SG" dirty="0">
                <a:solidFill>
                  <a:srgbClr val="FF0000"/>
                </a:solidFill>
              </a:rPr>
              <a:t>    df1 = </a:t>
            </a:r>
            <a:r>
              <a:rPr lang="en-SG" dirty="0" err="1">
                <a:solidFill>
                  <a:srgbClr val="FF0000"/>
                </a:solidFill>
              </a:rPr>
              <a:t>pd.to_numeric</a:t>
            </a:r>
            <a:r>
              <a:rPr lang="en-SG" dirty="0">
                <a:solidFill>
                  <a:srgbClr val="FF0000"/>
                </a:solidFill>
              </a:rPr>
              <a:t>(df[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], errors='coerce’)</a:t>
            </a:r>
          </a:p>
          <a:p>
            <a:r>
              <a:rPr lang="en-SG" dirty="0">
                <a:solidFill>
                  <a:srgbClr val="FF0000"/>
                </a:solidFill>
              </a:rPr>
              <a:t>    df=df[df1.notnull()] #make it to null then remove null</a:t>
            </a:r>
          </a:p>
          <a:p>
            <a:r>
              <a:rPr lang="en-SG" dirty="0">
                <a:solidFill>
                  <a:srgbClr val="FF0000"/>
                </a:solidFill>
              </a:rPr>
              <a:t>print(df)</a:t>
            </a:r>
          </a:p>
        </p:txBody>
      </p:sp>
    </p:spTree>
    <p:extLst>
      <p:ext uri="{BB962C8B-B14F-4D97-AF65-F5344CB8AC3E}">
        <p14:creationId xmlns:p14="http://schemas.microsoft.com/office/powerpoint/2010/main" val="338239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85C3-A9AC-4CEE-BE9C-B339DF20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25639-5F6F-4985-9542-7B4614DD973B}"/>
              </a:ext>
            </a:extLst>
          </p:cNvPr>
          <p:cNvSpPr txBox="1"/>
          <p:nvPr/>
        </p:nvSpPr>
        <p:spPr>
          <a:xfrm>
            <a:off x="559942" y="16621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df.hist</a:t>
            </a:r>
            <a:r>
              <a:rPr lang="en-SG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F191E-A57A-49C2-91A5-BEA2202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81" y="2540000"/>
            <a:ext cx="52578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FCD79-73D2-4504-B330-51649435B32D}"/>
              </a:ext>
            </a:extLst>
          </p:cNvPr>
          <p:cNvSpPr txBox="1"/>
          <p:nvPr/>
        </p:nvSpPr>
        <p:spPr>
          <a:xfrm>
            <a:off x="4114800" y="16621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</a:t>
            </a:r>
            <a:r>
              <a:rPr lang="en-SG" dirty="0" err="1"/>
              <a:t>matplotlib.pyplot</a:t>
            </a:r>
            <a:r>
              <a:rPr lang="en-SG" dirty="0"/>
              <a:t> as </a:t>
            </a:r>
            <a:r>
              <a:rPr lang="en-SG" dirty="0" err="1"/>
              <a:t>plt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559277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552F-B88E-4957-97D4-74E3F11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C7113-424D-4C79-9D73-8110AE3CDF55}"/>
              </a:ext>
            </a:extLst>
          </p:cNvPr>
          <p:cNvSpPr txBox="1"/>
          <p:nvPr/>
        </p:nvSpPr>
        <p:spPr>
          <a:xfrm>
            <a:off x="596900" y="17830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df.describe</a:t>
            </a:r>
            <a:r>
              <a:rPr lang="en-SG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87310-3CE8-4E03-95A0-B6179EC4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228850"/>
            <a:ext cx="31242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28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552F-B88E-4957-97D4-74E3F11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– check co-linearity, the relationship between the independent variable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DFAEC-6A4E-47EB-ADE0-C3E5E4FB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506" y="1993110"/>
            <a:ext cx="3133725" cy="1076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388BFE-01AD-466E-8755-E57D1AF85D41}"/>
              </a:ext>
            </a:extLst>
          </p:cNvPr>
          <p:cNvSpPr txBox="1"/>
          <p:nvPr/>
        </p:nvSpPr>
        <p:spPr>
          <a:xfrm>
            <a:off x="711200" y="20441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df.corr</a:t>
            </a:r>
            <a:r>
              <a:rPr lang="en-SG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377EE-8890-4057-A3A5-478C7C8C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3624057"/>
            <a:ext cx="3370263" cy="2404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C5CD70-5404-4750-95E1-6D2AE3E388DA}"/>
              </a:ext>
            </a:extLst>
          </p:cNvPr>
          <p:cNvSpPr txBox="1"/>
          <p:nvPr/>
        </p:nvSpPr>
        <p:spPr>
          <a:xfrm>
            <a:off x="711200" y="36039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df.corr</a:t>
            </a:r>
            <a:r>
              <a:rPr lang="en-US" dirty="0"/>
              <a:t>())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345111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5155-C9E3-45C2-8F74-7C39BF39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X and Y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76A40-8863-477F-9DB4-3E0CD52B2C7E}"/>
              </a:ext>
            </a:extLst>
          </p:cNvPr>
          <p:cNvSpPr txBox="1"/>
          <p:nvPr/>
        </p:nvSpPr>
        <p:spPr>
          <a:xfrm>
            <a:off x="584200" y="1917682"/>
            <a:ext cx="7099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df.iloc</a:t>
            </a:r>
            <a:r>
              <a:rPr lang="en-US" dirty="0"/>
              <a:t>[:, 0:4]</a:t>
            </a:r>
          </a:p>
          <a:p>
            <a:r>
              <a:rPr lang="en-SG" dirty="0"/>
              <a:t>Y = </a:t>
            </a:r>
            <a:r>
              <a:rPr lang="en-SG" dirty="0" err="1"/>
              <a:t>df.iloc</a:t>
            </a:r>
            <a:r>
              <a:rPr lang="en-SG" dirty="0"/>
              <a:t>[:, 4]</a:t>
            </a:r>
          </a:p>
        </p:txBody>
      </p:sp>
    </p:spTree>
    <p:extLst>
      <p:ext uri="{BB962C8B-B14F-4D97-AF65-F5344CB8AC3E}">
        <p14:creationId xmlns:p14="http://schemas.microsoft.com/office/powerpoint/2010/main" val="17674486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7793-75DD-42D6-8DF2-3B92078D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58" y="0"/>
            <a:ext cx="8229600" cy="1143000"/>
          </a:xfrm>
        </p:spPr>
        <p:txBody>
          <a:bodyPr/>
          <a:lstStyle/>
          <a:p>
            <a:r>
              <a:rPr lang="en-US" dirty="0"/>
              <a:t>Normalization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61C05-BB69-4726-B3CE-F4AF109889F8}"/>
              </a:ext>
            </a:extLst>
          </p:cNvPr>
          <p:cNvSpPr txBox="1"/>
          <p:nvPr/>
        </p:nvSpPr>
        <p:spPr>
          <a:xfrm>
            <a:off x="1515438" y="1124198"/>
            <a:ext cx="73614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#normalization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scipy</a:t>
            </a:r>
            <a:r>
              <a:rPr lang="en-SG" dirty="0">
                <a:solidFill>
                  <a:srgbClr val="FF0000"/>
                </a:solidFill>
              </a:rPr>
              <a:t> import stats</a:t>
            </a:r>
          </a:p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numpy</a:t>
            </a:r>
            <a:r>
              <a:rPr lang="en-SG" dirty="0">
                <a:solidFill>
                  <a:srgbClr val="FF0000"/>
                </a:solidFill>
              </a:rPr>
              <a:t> as np </a:t>
            </a:r>
          </a:p>
          <a:p>
            <a:r>
              <a:rPr lang="en-SG" dirty="0" err="1">
                <a:solidFill>
                  <a:srgbClr val="FF0000"/>
                </a:solidFill>
              </a:rPr>
              <a:t>pd.set_option</a:t>
            </a:r>
            <a:r>
              <a:rPr lang="en-SG" dirty="0">
                <a:solidFill>
                  <a:srgbClr val="FF0000"/>
                </a:solidFill>
              </a:rPr>
              <a:t>('</a:t>
            </a:r>
            <a:r>
              <a:rPr lang="en-SG" dirty="0" err="1">
                <a:solidFill>
                  <a:srgbClr val="FF0000"/>
                </a:solidFill>
              </a:rPr>
              <a:t>display.max_rows</a:t>
            </a:r>
            <a:r>
              <a:rPr lang="en-SG" dirty="0">
                <a:solidFill>
                  <a:srgbClr val="FF0000"/>
                </a:solidFill>
              </a:rPr>
              <a:t>', 10)</a:t>
            </a:r>
          </a:p>
          <a:p>
            <a:r>
              <a:rPr lang="en-SG" dirty="0">
                <a:solidFill>
                  <a:srgbClr val="FF0000"/>
                </a:solidFill>
              </a:rPr>
              <a:t>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r>
              <a:rPr lang="en-SG" dirty="0">
                <a:solidFill>
                  <a:srgbClr val="FF0000"/>
                </a:solidFill>
              </a:rPr>
              <a:t>:</a:t>
            </a:r>
          </a:p>
          <a:p>
            <a:r>
              <a:rPr lang="en-SG" dirty="0">
                <a:solidFill>
                  <a:srgbClr val="FF0000"/>
                </a:solidFill>
              </a:rPr>
              <a:t>    X[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]=</a:t>
            </a:r>
            <a:r>
              <a:rPr lang="en-SG" dirty="0" err="1">
                <a:solidFill>
                  <a:srgbClr val="FF0000"/>
                </a:solidFill>
              </a:rPr>
              <a:t>stats.zscore</a:t>
            </a:r>
            <a:r>
              <a:rPr lang="en-SG" dirty="0">
                <a:solidFill>
                  <a:srgbClr val="FF0000"/>
                </a:solidFill>
              </a:rPr>
              <a:t>(X[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].</a:t>
            </a:r>
            <a:r>
              <a:rPr lang="en-SG" dirty="0" err="1">
                <a:solidFill>
                  <a:srgbClr val="FF0000"/>
                </a:solidFill>
              </a:rPr>
              <a:t>astype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np.float</a:t>
            </a:r>
            <a:r>
              <a:rPr lang="en-SG" dirty="0">
                <a:solidFill>
                  <a:srgbClr val="FF0000"/>
                </a:solidFill>
              </a:rPr>
              <a:t>))</a:t>
            </a:r>
          </a:p>
          <a:p>
            <a:r>
              <a:rPr lang="en-SG" dirty="0">
                <a:solidFill>
                  <a:srgbClr val="FF0000"/>
                </a:solidFill>
              </a:rPr>
              <a:t>print(X)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BA0E3-7328-40F9-9CE8-BE41E751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906" y="3211232"/>
            <a:ext cx="48482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464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4AFC-8E3E-4931-8FD6-FB1B1478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Test Split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2063E-441E-4116-B2B5-91DD3FA4F8A2}"/>
              </a:ext>
            </a:extLst>
          </p:cNvPr>
          <p:cNvSpPr txBox="1"/>
          <p:nvPr/>
        </p:nvSpPr>
        <p:spPr>
          <a:xfrm>
            <a:off x="457200" y="2014488"/>
            <a:ext cx="8445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#split train test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sklearn.model_selection</a:t>
            </a:r>
            <a:r>
              <a:rPr lang="en-SG" dirty="0"/>
              <a:t> import </a:t>
            </a:r>
            <a:r>
              <a:rPr lang="en-SG" dirty="0" err="1"/>
              <a:t>train_test_split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X_test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Y_test</a:t>
            </a:r>
            <a:r>
              <a:rPr lang="en-SG" dirty="0"/>
              <a:t> = </a:t>
            </a:r>
            <a:r>
              <a:rPr lang="en-SG" dirty="0" err="1"/>
              <a:t>train_test_split</a:t>
            </a:r>
            <a:r>
              <a:rPr lang="en-SG" dirty="0"/>
              <a:t>(X, Y)</a:t>
            </a:r>
          </a:p>
          <a:p>
            <a:r>
              <a:rPr lang="en-SG" dirty="0"/>
              <a:t>print(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X_test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Y_test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0306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552F-B88E-4957-97D4-74E3F11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3811E-9FEA-4954-9EBE-BC22FE76C61F}"/>
              </a:ext>
            </a:extLst>
          </p:cNvPr>
          <p:cNvSpPr txBox="1"/>
          <p:nvPr/>
        </p:nvSpPr>
        <p:spPr>
          <a:xfrm>
            <a:off x="457200" y="1889196"/>
            <a:ext cx="7848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linear_model</a:t>
            </a:r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mean_squared_error</a:t>
            </a:r>
            <a:endParaRPr lang="en-SG" dirty="0"/>
          </a:p>
          <a:p>
            <a:endParaRPr lang="en-SG" dirty="0"/>
          </a:p>
          <a:p>
            <a:r>
              <a:rPr lang="en-SG" dirty="0"/>
              <a:t>model=</a:t>
            </a:r>
            <a:r>
              <a:rPr lang="en-SG" dirty="0" err="1"/>
              <a:t>linear_model.LinearRegression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=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Y_train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r>
              <a:rPr lang="en-SG" dirty="0"/>
              <a:t>#median = df["fund_treynor_ratio_10years"].median()</a:t>
            </a:r>
          </a:p>
          <a:p>
            <a:endParaRPr lang="en-SG" dirty="0"/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=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86646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E505-894A-4749-AF82-963B884A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and Ridge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789D5-442A-4656-ACE1-892A03A12CD0}"/>
              </a:ext>
            </a:extLst>
          </p:cNvPr>
          <p:cNvSpPr txBox="1"/>
          <p:nvPr/>
        </p:nvSpPr>
        <p:spPr>
          <a:xfrm>
            <a:off x="621587" y="2017581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  <a:p>
            <a:r>
              <a:rPr lang="en-SG" dirty="0"/>
              <a:t>model= </a:t>
            </a:r>
            <a:r>
              <a:rPr lang="en-SG" dirty="0" err="1"/>
              <a:t>linear_model.Ridge</a:t>
            </a:r>
            <a:r>
              <a:rPr lang="en-SG" dirty="0"/>
              <a:t>()</a:t>
            </a:r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pred=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</a:t>
            </a:r>
            <a:r>
              <a:rPr lang="en-US" dirty="0" err="1"/>
              <a:t>mean_squared_error</a:t>
            </a:r>
            <a:r>
              <a:rPr lang="en-US" dirty="0"/>
              <a:t>(pred, </a:t>
            </a:r>
            <a:r>
              <a:rPr lang="en-US" dirty="0" err="1"/>
              <a:t>Y_test</a:t>
            </a:r>
            <a:r>
              <a:rPr lang="en-US" dirty="0"/>
              <a:t>)**0.5)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C7C94-A74C-4891-AC6F-9D546CA0EBFA}"/>
              </a:ext>
            </a:extLst>
          </p:cNvPr>
          <p:cNvSpPr txBox="1"/>
          <p:nvPr/>
        </p:nvSpPr>
        <p:spPr>
          <a:xfrm>
            <a:off x="621587" y="393262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model= </a:t>
            </a:r>
            <a:r>
              <a:rPr lang="en-US" dirty="0" err="1"/>
              <a:t>linear_model.Lasso</a:t>
            </a:r>
            <a:r>
              <a:rPr lang="en-US" dirty="0"/>
              <a:t>()</a:t>
            </a:r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pred=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</a:t>
            </a:r>
            <a:r>
              <a:rPr lang="en-US" dirty="0" err="1"/>
              <a:t>mean_squared_error</a:t>
            </a:r>
            <a:r>
              <a:rPr lang="en-US" dirty="0"/>
              <a:t>(pred, </a:t>
            </a:r>
            <a:r>
              <a:rPr lang="en-US" dirty="0" err="1"/>
              <a:t>Y_test</a:t>
            </a:r>
            <a:r>
              <a:rPr lang="en-US" dirty="0"/>
              <a:t>)**0.5)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92880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AFDA-B7F7-4700-87F0-1E055525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against 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296C1-73CD-4984-ACC7-81949361ECFE}"/>
              </a:ext>
            </a:extLst>
          </p:cNvPr>
          <p:cNvSpPr txBox="1"/>
          <p:nvPr/>
        </p:nvSpPr>
        <p:spPr>
          <a:xfrm>
            <a:off x="457199" y="1836424"/>
            <a:ext cx="74641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tree</a:t>
            </a:r>
          </a:p>
          <a:p>
            <a:r>
              <a:rPr lang="en-SG" dirty="0"/>
              <a:t>model = </a:t>
            </a:r>
            <a:r>
              <a:rPr lang="en-SG" dirty="0" err="1"/>
              <a:t>tree.DecisionTreeRegressor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=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Y_train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=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710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4216-8FD7-47D3-8935-A2450174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Correlation and Dependence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F0882-255B-4A41-BB70-41B433BB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03" y="1864636"/>
            <a:ext cx="4956856" cy="3345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4D6FFF-57C5-42A8-8C74-E393665BA4B2}"/>
              </a:ext>
            </a:extLst>
          </p:cNvPr>
          <p:cNvSpPr txBox="1"/>
          <p:nvPr/>
        </p:nvSpPr>
        <p:spPr>
          <a:xfrm>
            <a:off x="1577082" y="5563927"/>
            <a:ext cx="6364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https://www.wikiwand.com/en/Correlation_and_dependence</a:t>
            </a:r>
          </a:p>
        </p:txBody>
      </p:sp>
    </p:spTree>
    <p:extLst>
      <p:ext uri="{BB962C8B-B14F-4D97-AF65-F5344CB8AC3E}">
        <p14:creationId xmlns:p14="http://schemas.microsoft.com/office/powerpoint/2010/main" val="8085829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9783-F165-3EB7-DD20-A8EFFD6C4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9" y="339989"/>
            <a:ext cx="8229600" cy="1143000"/>
          </a:xfrm>
        </p:spPr>
        <p:txBody>
          <a:bodyPr/>
          <a:lstStyle/>
          <a:p>
            <a:r>
              <a:rPr lang="en-SG" dirty="0"/>
              <a:t>Random Forest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3831E-D804-C466-0550-E4FDBFEDA041}"/>
              </a:ext>
            </a:extLst>
          </p:cNvPr>
          <p:cNvSpPr txBox="1"/>
          <p:nvPr/>
        </p:nvSpPr>
        <p:spPr>
          <a:xfrm>
            <a:off x="372139" y="1280971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ensemble.RandomForestRegressor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=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020E65-AD21-79AA-BF42-1DBBED599B7C}"/>
              </a:ext>
            </a:extLst>
          </p:cNvPr>
          <p:cNvSpPr txBox="1">
            <a:spLocks/>
          </p:cNvSpPr>
          <p:nvPr/>
        </p:nvSpPr>
        <p:spPr>
          <a:xfrm>
            <a:off x="290623" y="30229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Neural 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360B5-D106-0383-8DC3-6C916DC9C9D8}"/>
              </a:ext>
            </a:extLst>
          </p:cNvPr>
          <p:cNvSpPr txBox="1"/>
          <p:nvPr/>
        </p:nvSpPr>
        <p:spPr>
          <a:xfrm>
            <a:off x="290623" y="383503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neural_network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neural_network.MLPRegressor</a:t>
            </a:r>
            <a:r>
              <a:rPr lang="en-SG" dirty="0"/>
              <a:t>(</a:t>
            </a:r>
            <a:r>
              <a:rPr lang="en-SG" dirty="0" err="1"/>
              <a:t>max_iter</a:t>
            </a:r>
            <a:r>
              <a:rPr lang="en-SG" dirty="0"/>
              <a:t>=500)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3559C-6542-9A60-6E2D-8B4CA45C1B66}"/>
              </a:ext>
            </a:extLst>
          </p:cNvPr>
          <p:cNvSpPr txBox="1"/>
          <p:nvPr/>
        </p:nvSpPr>
        <p:spPr>
          <a:xfrm>
            <a:off x="290623" y="4758369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=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2678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77E9-DAEA-40CB-A22C-E65BDD14E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928" y="183976"/>
            <a:ext cx="4618233" cy="1143000"/>
          </a:xfrm>
        </p:spPr>
        <p:txBody>
          <a:bodyPr/>
          <a:lstStyle/>
          <a:p>
            <a:r>
              <a:rPr lang="en-SG" dirty="0"/>
              <a:t>Optional: Select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DEE11-4C8F-4EB5-B657-DCC8F126F8CC}"/>
              </a:ext>
            </a:extLst>
          </p:cNvPr>
          <p:cNvSpPr txBox="1"/>
          <p:nvPr/>
        </p:nvSpPr>
        <p:spPr>
          <a:xfrm>
            <a:off x="354458" y="777436"/>
            <a:ext cx="878954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pandas as pd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</a:t>
            </a:r>
          </a:p>
          <a:p>
            <a:endParaRPr lang="en-SG" dirty="0"/>
          </a:p>
          <a:p>
            <a:r>
              <a:rPr lang="en-SG" dirty="0"/>
              <a:t>data = </a:t>
            </a:r>
            <a:r>
              <a:rPr lang="en-SG" dirty="0" err="1"/>
              <a:t>pd.read_csv</a:t>
            </a:r>
            <a:r>
              <a:rPr lang="en-SG" dirty="0"/>
              <a:t>("Treynor.csv")</a:t>
            </a:r>
          </a:p>
          <a:p>
            <a:r>
              <a:rPr lang="en-SG" dirty="0" err="1"/>
              <a:t>data.columns</a:t>
            </a:r>
            <a:endParaRPr lang="en-SG" dirty="0"/>
          </a:p>
          <a:p>
            <a:endParaRPr lang="en-SG" dirty="0"/>
          </a:p>
          <a:p>
            <a:r>
              <a:rPr lang="en-SG" dirty="0"/>
              <a:t>data = </a:t>
            </a:r>
            <a:r>
              <a:rPr lang="en-SG" dirty="0" err="1"/>
              <a:t>data.dropna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/>
              <a:t>X = </a:t>
            </a:r>
            <a:r>
              <a:rPr lang="en-SG" dirty="0" err="1"/>
              <a:t>data.iloc</a:t>
            </a:r>
            <a:r>
              <a:rPr lang="en-SG" dirty="0"/>
              <a:t>[:,16:30]</a:t>
            </a:r>
          </a:p>
          <a:p>
            <a:r>
              <a:rPr lang="en-SG" dirty="0"/>
              <a:t>Y = </a:t>
            </a:r>
            <a:r>
              <a:rPr lang="en-SG" dirty="0" err="1"/>
              <a:t>data.iloc</a:t>
            </a:r>
            <a:r>
              <a:rPr lang="en-SG" dirty="0"/>
              <a:t>[:,-1]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sklearn.feature_selection</a:t>
            </a:r>
            <a:r>
              <a:rPr lang="en-SG" dirty="0"/>
              <a:t> import </a:t>
            </a:r>
            <a:r>
              <a:rPr lang="en-SG" dirty="0" err="1"/>
              <a:t>SelectKBest</a:t>
            </a:r>
            <a:r>
              <a:rPr lang="en-SG" dirty="0"/>
              <a:t>, </a:t>
            </a:r>
            <a:r>
              <a:rPr lang="en-SG" dirty="0" err="1"/>
              <a:t>f_regression</a:t>
            </a:r>
            <a:endParaRPr lang="en-SG" dirty="0"/>
          </a:p>
          <a:p>
            <a:r>
              <a:rPr lang="en-SG" dirty="0"/>
              <a:t>features = </a:t>
            </a:r>
            <a:r>
              <a:rPr lang="en-SG" dirty="0" err="1"/>
              <a:t>SelectKBest</a:t>
            </a:r>
            <a:r>
              <a:rPr lang="en-SG" dirty="0"/>
              <a:t>(</a:t>
            </a:r>
            <a:r>
              <a:rPr lang="en-SG" dirty="0" err="1"/>
              <a:t>score_func</a:t>
            </a:r>
            <a:r>
              <a:rPr lang="en-SG" dirty="0"/>
              <a:t>=</a:t>
            </a:r>
            <a:r>
              <a:rPr lang="en-SG" dirty="0" err="1"/>
              <a:t>f_regression</a:t>
            </a:r>
            <a:r>
              <a:rPr lang="en-SG" dirty="0"/>
              <a:t>, k=5)</a:t>
            </a:r>
          </a:p>
          <a:p>
            <a:r>
              <a:rPr lang="en-SG" dirty="0"/>
              <a:t>fit = </a:t>
            </a:r>
            <a:r>
              <a:rPr lang="en-SG" dirty="0" err="1"/>
              <a:t>features.fit</a:t>
            </a:r>
            <a:r>
              <a:rPr lang="en-SG" dirty="0"/>
              <a:t>(X, Y)</a:t>
            </a:r>
          </a:p>
          <a:p>
            <a:r>
              <a:rPr lang="en-SG" dirty="0"/>
              <a:t>print(</a:t>
            </a:r>
            <a:r>
              <a:rPr lang="en-SG" dirty="0" err="1"/>
              <a:t>data.columns</a:t>
            </a:r>
            <a:r>
              <a:rPr lang="en-SG" dirty="0"/>
              <a:t>, </a:t>
            </a:r>
            <a:r>
              <a:rPr lang="en-SG" dirty="0" err="1"/>
              <a:t>fit.scores</a:t>
            </a:r>
            <a:r>
              <a:rPr lang="en-SG" dirty="0"/>
              <a:t>_)</a:t>
            </a:r>
          </a:p>
          <a:p>
            <a:r>
              <a:rPr lang="en-SG" dirty="0"/>
              <a:t>mask = </a:t>
            </a:r>
            <a:r>
              <a:rPr lang="en-SG" dirty="0" err="1"/>
              <a:t>fit.get_support</a:t>
            </a:r>
            <a:r>
              <a:rPr lang="en-SG" dirty="0"/>
              <a:t>()</a:t>
            </a:r>
          </a:p>
          <a:p>
            <a:r>
              <a:rPr lang="en-SG" dirty="0"/>
              <a:t>print(mask)</a:t>
            </a:r>
          </a:p>
          <a:p>
            <a:r>
              <a:rPr lang="en-SG" dirty="0" err="1"/>
              <a:t>new_features</a:t>
            </a:r>
            <a:r>
              <a:rPr lang="en-SG" dirty="0"/>
              <a:t> = </a:t>
            </a:r>
            <a:r>
              <a:rPr lang="en-SG" dirty="0" err="1"/>
              <a:t>X.columns</a:t>
            </a:r>
            <a:r>
              <a:rPr lang="en-SG" dirty="0"/>
              <a:t>[mask]</a:t>
            </a:r>
          </a:p>
          <a:p>
            <a:r>
              <a:rPr lang="en-SG" dirty="0"/>
              <a:t>print(</a:t>
            </a:r>
            <a:r>
              <a:rPr lang="en-SG" dirty="0" err="1"/>
              <a:t>new_features</a:t>
            </a:r>
            <a:r>
              <a:rPr lang="en-SG" dirty="0"/>
              <a:t>[:])</a:t>
            </a:r>
          </a:p>
        </p:txBody>
      </p:sp>
    </p:spTree>
    <p:extLst>
      <p:ext uri="{BB962C8B-B14F-4D97-AF65-F5344CB8AC3E}">
        <p14:creationId xmlns:p14="http://schemas.microsoft.com/office/powerpoint/2010/main" val="17283472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76CF-F1CE-0328-4E57-81C4234C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806562"/>
            <a:ext cx="8229600" cy="1143000"/>
          </a:xfrm>
        </p:spPr>
        <p:txBody>
          <a:bodyPr/>
          <a:lstStyle/>
          <a:p>
            <a:r>
              <a:rPr lang="en-SG" dirty="0"/>
              <a:t>Sharpe Ratio</a:t>
            </a:r>
          </a:p>
        </p:txBody>
      </p:sp>
    </p:spTree>
    <p:extLst>
      <p:ext uri="{BB962C8B-B14F-4D97-AF65-F5344CB8AC3E}">
        <p14:creationId xmlns:p14="http://schemas.microsoft.com/office/powerpoint/2010/main" val="4182139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78" y="314861"/>
            <a:ext cx="3307299" cy="2332645"/>
          </a:xfrm>
        </p:spPr>
        <p:txBody>
          <a:bodyPr/>
          <a:lstStyle/>
          <a:p>
            <a:r>
              <a:rPr lang="en-SG" dirty="0"/>
              <a:t>Predict Tesla Beta Using Sharpe Ratio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200690" y="0"/>
            <a:ext cx="85725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import pandas as pd</a:t>
            </a:r>
          </a:p>
          <a:p>
            <a:r>
              <a:rPr lang="en-SG" sz="1200" dirty="0"/>
              <a:t>df = </a:t>
            </a:r>
            <a:r>
              <a:rPr lang="en-SG" sz="1200" dirty="0" err="1"/>
              <a:t>pd.read_csv</a:t>
            </a:r>
            <a:r>
              <a:rPr lang="en-SG" sz="1200" dirty="0"/>
              <a:t>("Sharpe.csv")</a:t>
            </a:r>
          </a:p>
          <a:p>
            <a:endParaRPr lang="en-SG" sz="1200" dirty="0"/>
          </a:p>
          <a:p>
            <a:r>
              <a:rPr lang="en-SG" sz="1200" dirty="0" err="1"/>
              <a:t>df.isnull</a:t>
            </a:r>
            <a:r>
              <a:rPr lang="en-SG" sz="1200" dirty="0"/>
              <a:t>().any()</a:t>
            </a:r>
          </a:p>
          <a:p>
            <a:r>
              <a:rPr lang="en-SG" sz="1200" dirty="0"/>
              <a:t>df=</a:t>
            </a:r>
            <a:r>
              <a:rPr lang="en-SG" sz="1200" dirty="0" err="1"/>
              <a:t>df.dropna</a:t>
            </a:r>
            <a:r>
              <a:rPr lang="en-SG" sz="1200" dirty="0"/>
              <a:t>()</a:t>
            </a:r>
          </a:p>
          <a:p>
            <a:endParaRPr lang="en-SG" sz="1200" dirty="0"/>
          </a:p>
          <a:p>
            <a:r>
              <a:rPr lang="en-SG" sz="1200" dirty="0" err="1"/>
              <a:t>df.describe</a:t>
            </a:r>
            <a:r>
              <a:rPr lang="en-SG" sz="1200" dirty="0"/>
              <a:t>()</a:t>
            </a:r>
          </a:p>
          <a:p>
            <a:r>
              <a:rPr lang="en-SG" sz="1200" dirty="0"/>
              <a:t>#Normalization</a:t>
            </a:r>
          </a:p>
          <a:p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scipy</a:t>
            </a:r>
            <a:r>
              <a:rPr lang="en-SG" sz="1200" dirty="0"/>
              <a:t> import stats</a:t>
            </a:r>
          </a:p>
          <a:p>
            <a:r>
              <a:rPr lang="en-SG" sz="1200" dirty="0"/>
              <a:t>import </a:t>
            </a:r>
            <a:r>
              <a:rPr lang="en-SG" sz="1200" dirty="0" err="1"/>
              <a:t>numpy</a:t>
            </a:r>
            <a:r>
              <a:rPr lang="en-SG" sz="1200" dirty="0"/>
              <a:t> as np</a:t>
            </a:r>
          </a:p>
          <a:p>
            <a:r>
              <a:rPr lang="en-SG" sz="1200" dirty="0" err="1"/>
              <a:t>df.columns</a:t>
            </a:r>
            <a:endParaRPr lang="en-SG" sz="1200" dirty="0"/>
          </a:p>
          <a:p>
            <a:r>
              <a:rPr lang="en-SG" sz="1200" dirty="0" err="1"/>
              <a:t>df</a:t>
            </a:r>
            <a:r>
              <a:rPr lang="en-SG" sz="1200" dirty="0"/>
              <a:t>[" Market Cap (millions) "] = </a:t>
            </a:r>
            <a:r>
              <a:rPr lang="en-SG" sz="1200" dirty="0" err="1"/>
              <a:t>stats.zscore</a:t>
            </a:r>
            <a:r>
              <a:rPr lang="en-SG" sz="1200" dirty="0"/>
              <a:t>(</a:t>
            </a:r>
            <a:r>
              <a:rPr lang="en-SG" sz="1200" dirty="0" err="1"/>
              <a:t>df</a:t>
            </a:r>
            <a:r>
              <a:rPr lang="en-SG" sz="1200" dirty="0"/>
              <a:t>[" Market Cap (millions) "].</a:t>
            </a:r>
            <a:r>
              <a:rPr lang="en-SG" sz="1200" dirty="0" err="1"/>
              <a:t>astype</a:t>
            </a:r>
            <a:r>
              <a:rPr lang="en-SG" sz="1200" dirty="0"/>
              <a:t>(</a:t>
            </a:r>
            <a:r>
              <a:rPr lang="en-SG" sz="1200" dirty="0" err="1"/>
              <a:t>np.float</a:t>
            </a:r>
            <a:r>
              <a:rPr lang="en-SG" sz="1200" dirty="0"/>
              <a:t>))</a:t>
            </a:r>
          </a:p>
          <a:p>
            <a:endParaRPr lang="en-SG" sz="1200" dirty="0"/>
          </a:p>
          <a:p>
            <a:r>
              <a:rPr lang="en-SG" sz="1200" dirty="0"/>
              <a:t>X=</a:t>
            </a:r>
            <a:r>
              <a:rPr lang="en-SG" sz="1200" dirty="0" err="1"/>
              <a:t>df.iloc</a:t>
            </a:r>
            <a:r>
              <a:rPr lang="en-SG" sz="1200" dirty="0"/>
              <a:t>[:,3:6]</a:t>
            </a:r>
          </a:p>
          <a:p>
            <a:r>
              <a:rPr lang="en-SG" sz="1200" dirty="0"/>
              <a:t>Y=</a:t>
            </a:r>
            <a:r>
              <a:rPr lang="en-SG" sz="1200" dirty="0" err="1"/>
              <a:t>df.iloc</a:t>
            </a:r>
            <a:r>
              <a:rPr lang="en-SG" sz="1200" dirty="0"/>
              <a:t>[:,6]</a:t>
            </a:r>
          </a:p>
          <a:p>
            <a:r>
              <a:rPr lang="en-SG" sz="1200" dirty="0"/>
              <a:t>print(X,Y)</a:t>
            </a:r>
          </a:p>
          <a:p>
            <a:endParaRPr lang="en-SG" sz="1200" dirty="0"/>
          </a:p>
          <a:p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sklearn.model_selection</a:t>
            </a:r>
            <a:r>
              <a:rPr lang="en-SG" sz="1200" dirty="0"/>
              <a:t> import </a:t>
            </a:r>
            <a:r>
              <a:rPr lang="en-SG" sz="1200" dirty="0" err="1"/>
              <a:t>train_test_split</a:t>
            </a:r>
            <a:endParaRPr lang="en-SG" sz="1200" dirty="0"/>
          </a:p>
          <a:p>
            <a:r>
              <a:rPr lang="en-SG" sz="1200" dirty="0" err="1"/>
              <a:t>X_train,X_test,Y_train,Y_test</a:t>
            </a:r>
            <a:r>
              <a:rPr lang="en-SG" sz="1200" dirty="0"/>
              <a:t> = </a:t>
            </a:r>
            <a:r>
              <a:rPr lang="en-SG" sz="1200" dirty="0" err="1"/>
              <a:t>train_test_split</a:t>
            </a:r>
            <a:r>
              <a:rPr lang="en-SG" sz="1200" dirty="0"/>
              <a:t>(X,Y, </a:t>
            </a:r>
            <a:r>
              <a:rPr lang="en-SG" sz="1200" dirty="0" err="1"/>
              <a:t>test_size</a:t>
            </a:r>
            <a:r>
              <a:rPr lang="en-SG" sz="1200" dirty="0"/>
              <a:t>=0.3)</a:t>
            </a:r>
          </a:p>
          <a:p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sklearn</a:t>
            </a:r>
            <a:r>
              <a:rPr lang="en-SG" sz="1200" dirty="0"/>
              <a:t> import </a:t>
            </a:r>
            <a:r>
              <a:rPr lang="en-SG" sz="1200" dirty="0" err="1"/>
              <a:t>linear_model</a:t>
            </a:r>
            <a:endParaRPr lang="en-SG" sz="1200" dirty="0"/>
          </a:p>
          <a:p>
            <a:r>
              <a:rPr lang="en-SG" sz="1200" dirty="0"/>
              <a:t>model = </a:t>
            </a:r>
            <a:r>
              <a:rPr lang="en-SG" sz="1200" dirty="0" err="1"/>
              <a:t>linear_model.LinearRegression</a:t>
            </a:r>
            <a:r>
              <a:rPr lang="en-SG" sz="1200" dirty="0"/>
              <a:t>()</a:t>
            </a:r>
          </a:p>
          <a:p>
            <a:r>
              <a:rPr lang="en-SG" sz="1200" dirty="0" err="1"/>
              <a:t>model.fit</a:t>
            </a:r>
            <a:r>
              <a:rPr lang="en-SG" sz="1200" dirty="0"/>
              <a:t>(</a:t>
            </a:r>
            <a:r>
              <a:rPr lang="en-SG" sz="1200" dirty="0" err="1"/>
              <a:t>X_train</a:t>
            </a:r>
            <a:r>
              <a:rPr lang="en-SG" sz="1200" dirty="0"/>
              <a:t>, </a:t>
            </a:r>
            <a:r>
              <a:rPr lang="en-SG" sz="1200" dirty="0" err="1"/>
              <a:t>Y_train</a:t>
            </a:r>
            <a:r>
              <a:rPr lang="en-SG" sz="1200" dirty="0"/>
              <a:t>)</a:t>
            </a:r>
          </a:p>
          <a:p>
            <a:r>
              <a:rPr lang="en-SG" sz="1200" dirty="0"/>
              <a:t>pred = </a:t>
            </a:r>
            <a:r>
              <a:rPr lang="en-SG" sz="1200" dirty="0" err="1"/>
              <a:t>model.predict</a:t>
            </a:r>
            <a:r>
              <a:rPr lang="en-SG" sz="1200" dirty="0"/>
              <a:t>(</a:t>
            </a:r>
            <a:r>
              <a:rPr lang="en-SG" sz="1200" dirty="0" err="1"/>
              <a:t>X_train</a:t>
            </a:r>
            <a:r>
              <a:rPr lang="en-SG" sz="1200" dirty="0"/>
              <a:t>)</a:t>
            </a:r>
          </a:p>
          <a:p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sklearn.metrics</a:t>
            </a:r>
            <a:r>
              <a:rPr lang="en-SG" sz="1200" dirty="0"/>
              <a:t> import </a:t>
            </a:r>
            <a:r>
              <a:rPr lang="en-SG" sz="1200" dirty="0" err="1"/>
              <a:t>mean_squared_error</a:t>
            </a:r>
            <a:endParaRPr lang="en-SG" sz="1200" dirty="0"/>
          </a:p>
          <a:p>
            <a:r>
              <a:rPr lang="en-SG" sz="1200" dirty="0" err="1"/>
              <a:t>rmse</a:t>
            </a:r>
            <a:r>
              <a:rPr lang="en-SG" sz="1200" dirty="0"/>
              <a:t> = </a:t>
            </a:r>
            <a:r>
              <a:rPr lang="en-SG" sz="1200" dirty="0" err="1"/>
              <a:t>mean_squared_error</a:t>
            </a:r>
            <a:r>
              <a:rPr lang="en-SG" sz="1200" dirty="0"/>
              <a:t>(pred, </a:t>
            </a:r>
            <a:r>
              <a:rPr lang="en-SG" sz="1200" dirty="0" err="1"/>
              <a:t>Y_train</a:t>
            </a:r>
            <a:r>
              <a:rPr lang="en-SG" sz="1200" dirty="0"/>
              <a:t>)**0.5</a:t>
            </a:r>
          </a:p>
          <a:p>
            <a:r>
              <a:rPr lang="en-SG" sz="1200" dirty="0"/>
              <a:t>print(</a:t>
            </a:r>
            <a:r>
              <a:rPr lang="en-SG" sz="1200" dirty="0" err="1"/>
              <a:t>rmse</a:t>
            </a:r>
            <a:r>
              <a:rPr lang="en-SG" sz="1200" dirty="0"/>
              <a:t>)</a:t>
            </a:r>
          </a:p>
          <a:p>
            <a:endParaRPr lang="en-SG" sz="1200" dirty="0"/>
          </a:p>
          <a:p>
            <a:r>
              <a:rPr lang="en-SG" sz="1200" dirty="0"/>
              <a:t>pred = </a:t>
            </a:r>
            <a:r>
              <a:rPr lang="en-SG" sz="1200" dirty="0" err="1"/>
              <a:t>model.predict</a:t>
            </a:r>
            <a:r>
              <a:rPr lang="en-SG" sz="1200" dirty="0"/>
              <a:t>(</a:t>
            </a:r>
            <a:r>
              <a:rPr lang="en-SG" sz="1200" dirty="0" err="1"/>
              <a:t>X_test</a:t>
            </a:r>
            <a:r>
              <a:rPr lang="en-SG" sz="1200" dirty="0"/>
              <a:t>)</a:t>
            </a:r>
          </a:p>
          <a:p>
            <a:r>
              <a:rPr lang="en-SG" sz="1200" dirty="0" err="1"/>
              <a:t>rmse</a:t>
            </a:r>
            <a:r>
              <a:rPr lang="en-SG" sz="1200" dirty="0"/>
              <a:t> = </a:t>
            </a:r>
            <a:r>
              <a:rPr lang="en-SG" sz="1200" dirty="0" err="1"/>
              <a:t>mean_squared_error</a:t>
            </a:r>
            <a:r>
              <a:rPr lang="en-SG" sz="1200" dirty="0"/>
              <a:t>(pred, </a:t>
            </a:r>
            <a:r>
              <a:rPr lang="en-SG" sz="1200" dirty="0" err="1"/>
              <a:t>Y_test</a:t>
            </a:r>
            <a:r>
              <a:rPr lang="en-SG" sz="1200" dirty="0"/>
              <a:t>)**0.5</a:t>
            </a:r>
          </a:p>
          <a:p>
            <a:r>
              <a:rPr lang="en-SG" sz="1200" dirty="0"/>
              <a:t>print(</a:t>
            </a:r>
            <a:r>
              <a:rPr lang="en-SG" sz="1200" dirty="0" err="1"/>
              <a:t>rmse</a:t>
            </a:r>
            <a:r>
              <a:rPr lang="en-SG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2509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FD75-683E-8B0B-42B2-19C09E32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Other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28D9B-EDA3-D7D4-3371-201B9050E766}"/>
              </a:ext>
            </a:extLst>
          </p:cNvPr>
          <p:cNvSpPr txBox="1"/>
          <p:nvPr/>
        </p:nvSpPr>
        <p:spPr>
          <a:xfrm>
            <a:off x="457199" y="1734617"/>
            <a:ext cx="77936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ensemble.RandomForestRegressor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 err="1"/>
              <a:t>rmse</a:t>
            </a:r>
            <a:r>
              <a:rPr lang="en-US" dirty="0"/>
              <a:t> = </a:t>
            </a:r>
            <a:r>
              <a:rPr lang="en-US" dirty="0" err="1"/>
              <a:t>mean_squared_error</a:t>
            </a:r>
            <a:r>
              <a:rPr lang="en-US" dirty="0"/>
              <a:t>(pred, </a:t>
            </a:r>
            <a:r>
              <a:rPr lang="en-US" dirty="0" err="1"/>
              <a:t>Y_test</a:t>
            </a:r>
            <a:r>
              <a:rPr lang="en-US" dirty="0"/>
              <a:t>)**0.5</a:t>
            </a:r>
          </a:p>
          <a:p>
            <a:r>
              <a:rPr lang="en-US" dirty="0"/>
              <a:t>print(</a:t>
            </a:r>
            <a:r>
              <a:rPr lang="en-US" dirty="0" err="1"/>
              <a:t>rmse</a:t>
            </a:r>
            <a:r>
              <a:rPr lang="en-US" dirty="0"/>
              <a:t>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49483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92A0-E2A1-4160-8897-C7BF8821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 Tesla Beta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25B34-FDDE-429D-8CF2-D45DB5235DCD}"/>
              </a:ext>
            </a:extLst>
          </p:cNvPr>
          <p:cNvSpPr txBox="1"/>
          <p:nvPr/>
        </p:nvSpPr>
        <p:spPr>
          <a:xfrm>
            <a:off x="580029" y="147429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 save the model to disk</a:t>
            </a:r>
          </a:p>
          <a:p>
            <a:r>
              <a:rPr lang="en-SG" dirty="0"/>
              <a:t>import </a:t>
            </a:r>
            <a:r>
              <a:rPr lang="en-SG" dirty="0" err="1"/>
              <a:t>joblib</a:t>
            </a:r>
            <a:endParaRPr lang="en-SG" dirty="0"/>
          </a:p>
          <a:p>
            <a:r>
              <a:rPr lang="en-SG" dirty="0" err="1"/>
              <a:t>joblib.dump</a:t>
            </a:r>
            <a:r>
              <a:rPr lang="en-SG" dirty="0"/>
              <a:t>(model, </a:t>
            </a:r>
            <a:r>
              <a:rPr lang="en-SG" sz="1800" dirty="0"/>
              <a:t>"</a:t>
            </a:r>
            <a:r>
              <a:rPr lang="en-SG" dirty="0"/>
              <a:t>regression Sharpe</a:t>
            </a:r>
            <a:r>
              <a:rPr lang="en-SG" sz="1800" dirty="0"/>
              <a:t>"</a:t>
            </a:r>
            <a:r>
              <a:rPr lang="en-SG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4057A-811C-40B7-ACE5-12034C818244}"/>
              </a:ext>
            </a:extLst>
          </p:cNvPr>
          <p:cNvSpPr txBox="1"/>
          <p:nvPr/>
        </p:nvSpPr>
        <p:spPr>
          <a:xfrm>
            <a:off x="457200" y="3994245"/>
            <a:ext cx="56695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load the model from disk</a:t>
            </a:r>
          </a:p>
          <a:p>
            <a:r>
              <a:rPr lang="en-US" dirty="0"/>
              <a:t>model1 = </a:t>
            </a:r>
            <a:r>
              <a:rPr lang="en-US" dirty="0" err="1"/>
              <a:t>joblib.load</a:t>
            </a:r>
            <a:r>
              <a:rPr lang="en-US" dirty="0"/>
              <a:t>(</a:t>
            </a:r>
            <a:r>
              <a:rPr lang="en-SG" sz="1800" dirty="0"/>
              <a:t>"</a:t>
            </a:r>
            <a:r>
              <a:rPr lang="en-SG" dirty="0"/>
              <a:t>regression Sharpe</a:t>
            </a:r>
            <a:r>
              <a:rPr lang="en-SG" sz="1800" dirty="0"/>
              <a:t>"</a:t>
            </a:r>
            <a:r>
              <a:rPr lang="en-US" dirty="0"/>
              <a:t>)</a:t>
            </a:r>
          </a:p>
          <a:p>
            <a:r>
              <a:rPr lang="en-US" dirty="0" err="1"/>
              <a:t>X_test</a:t>
            </a:r>
            <a:r>
              <a:rPr lang="en-US" dirty="0"/>
              <a:t> = [[0, 840000, 111]]</a:t>
            </a:r>
          </a:p>
          <a:p>
            <a:r>
              <a:rPr lang="en-US" dirty="0"/>
              <a:t>pred = model1.predict(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print(pred)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2BFBB-C0F8-41FF-8F5F-898E645F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615" y="593650"/>
            <a:ext cx="3243028" cy="29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157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42C9-8DFC-4A55-B0CF-83EDB839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702B6-1531-4EB3-9C1C-E573B3033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 – Relationship Between Variable</a:t>
            </a:r>
          </a:p>
          <a:p>
            <a:r>
              <a:rPr lang="en-SG" dirty="0"/>
              <a:t>Time Series – Correlation between the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DF8FB-0DC3-40AB-870E-95FB69F9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176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3721-D43E-42FB-9CB8-0BD04E71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Input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BC07-F6B0-4995-B1ED-B93AFFE6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6"/>
            <a:ext cx="3149029" cy="3967074"/>
          </a:xfrm>
        </p:spPr>
        <p:txBody>
          <a:bodyPr/>
          <a:lstStyle/>
          <a:p>
            <a:r>
              <a:rPr lang="en-US" dirty="0" err="1"/>
              <a:t>Get_dummy</a:t>
            </a:r>
            <a:r>
              <a:rPr lang="en-US" dirty="0"/>
              <a:t> (McKinney </a:t>
            </a:r>
            <a:r>
              <a:rPr lang="en-US" dirty="0" err="1"/>
              <a:t>pg</a:t>
            </a:r>
            <a:r>
              <a:rPr lang="en-US" dirty="0"/>
              <a:t> 203)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47C8C-3368-44F8-B17A-21B410C5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58" y="563632"/>
            <a:ext cx="4223742" cy="62004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BA1A4-7895-4BEE-8697-6551A569D063}"/>
              </a:ext>
            </a:extLst>
          </p:cNvPr>
          <p:cNvCxnSpPr/>
          <p:nvPr/>
        </p:nvCxnSpPr>
        <p:spPr>
          <a:xfrm>
            <a:off x="2763748" y="2106202"/>
            <a:ext cx="2671281" cy="1150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6462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6F1B-E901-4B75-86CF-84BF5035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you learnt?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059A-2DF8-41A4-A202-6EC53B279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as Prediction</a:t>
            </a:r>
          </a:p>
          <a:p>
            <a:r>
              <a:rPr lang="en-US" dirty="0"/>
              <a:t>Types of Regression</a:t>
            </a:r>
          </a:p>
          <a:p>
            <a:r>
              <a:rPr lang="en-US" dirty="0"/>
              <a:t>Other consideration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632276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416F-19CC-45D1-886E-A0CFA0A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 (Optional)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FA18-6003-4D51-8BA8-D97D3347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Shwartz</a:t>
            </a:r>
            <a:r>
              <a:rPr lang="en-US" dirty="0"/>
              <a:t> </a:t>
            </a:r>
            <a:r>
              <a:rPr lang="en-US" dirty="0" err="1"/>
              <a:t>Pg</a:t>
            </a:r>
            <a:r>
              <a:rPr lang="en-US" dirty="0"/>
              <a:t> 124 to 130 </a:t>
            </a:r>
            <a:r>
              <a:rPr lang="en-US" dirty="0">
                <a:hlinkClick r:id="rId2"/>
              </a:rPr>
              <a:t>https://www.dropbox.com/s/ed9s6zyrtjgc7dk/Shwartz.pdf?dl=0</a:t>
            </a:r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SG" dirty="0">
                <a:hlinkClick r:id="rId3"/>
              </a:rPr>
              <a:t>https://www.youtube.com/watch?v=WWqE7YHR4Jc&amp;t=440s</a:t>
            </a:r>
            <a:endParaRPr lang="en-SG" dirty="0"/>
          </a:p>
          <a:p>
            <a:pPr lvl="1"/>
            <a:r>
              <a:rPr lang="en-SG" dirty="0">
                <a:hlinkClick r:id="rId4"/>
              </a:rPr>
              <a:t>https://www.youtube.com/watch?v=aq8VU5KLmkY</a:t>
            </a:r>
            <a:endParaRPr lang="en-SG" dirty="0"/>
          </a:p>
          <a:p>
            <a:r>
              <a:rPr lang="en-SG" dirty="0"/>
              <a:t>Homework (</a:t>
            </a:r>
            <a:r>
              <a:rPr lang="en-SG"/>
              <a:t>optional) 25 Questions</a:t>
            </a:r>
            <a:endParaRPr lang="en-SG" dirty="0"/>
          </a:p>
          <a:p>
            <a:pPr lvl="1"/>
            <a:r>
              <a:rPr lang="en-SG" dirty="0">
                <a:hlinkClick r:id="rId5"/>
              </a:rPr>
              <a:t>https://blog.uwgb.edu/bansalg/statistics-data-analytics/linear-regression/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F7134-8D55-4F3B-9272-849539F7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7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F680-470F-458D-AF70-961B4B37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Regression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D1D9-DA85-4F45-86EA-444BAD2AF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Supervised Learning (historical labeled data available)</a:t>
            </a:r>
          </a:p>
          <a:p>
            <a:r>
              <a:rPr lang="en-US" sz="2400" dirty="0"/>
              <a:t>Trend Prediction like</a:t>
            </a:r>
          </a:p>
          <a:p>
            <a:pPr lvl="1"/>
            <a:r>
              <a:rPr lang="en-US" sz="2400" dirty="0"/>
              <a:t>Financial Prediction</a:t>
            </a:r>
          </a:p>
          <a:p>
            <a:pPr lvl="1"/>
            <a:r>
              <a:rPr lang="en-US" sz="2400" dirty="0"/>
              <a:t>Economic Prediction</a:t>
            </a:r>
          </a:p>
          <a:p>
            <a:r>
              <a:rPr lang="en-US" sz="2400" dirty="0"/>
              <a:t>Pattern Recognition (Business Insights)</a:t>
            </a:r>
          </a:p>
          <a:p>
            <a:pPr lvl="1"/>
            <a:r>
              <a:rPr lang="en-US" sz="2400" dirty="0"/>
              <a:t>Sales</a:t>
            </a:r>
          </a:p>
          <a:p>
            <a:pPr lvl="1"/>
            <a:r>
              <a:rPr lang="en-US" sz="2400" dirty="0"/>
              <a:t>Purchase</a:t>
            </a:r>
          </a:p>
          <a:p>
            <a:pPr lvl="1"/>
            <a:r>
              <a:rPr lang="en-US" sz="2400" dirty="0"/>
              <a:t>Voting Pattern</a:t>
            </a: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3B976-FF6F-47D3-A204-E144B97B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811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3F44-C536-A532-C968-35835180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4508309"/>
            <a:ext cx="8229600" cy="1143000"/>
          </a:xfrm>
        </p:spPr>
        <p:txBody>
          <a:bodyPr/>
          <a:lstStyle/>
          <a:p>
            <a:r>
              <a:rPr lang="en-SG" dirty="0"/>
              <a:t>Optional: German Credit</a:t>
            </a:r>
          </a:p>
        </p:txBody>
      </p:sp>
    </p:spTree>
    <p:extLst>
      <p:ext uri="{BB962C8B-B14F-4D97-AF65-F5344CB8AC3E}">
        <p14:creationId xmlns:p14="http://schemas.microsoft.com/office/powerpoint/2010/main" val="35928882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239250" y="822459"/>
            <a:ext cx="934434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import pandas as pd</a:t>
            </a:r>
          </a:p>
          <a:p>
            <a:r>
              <a:rPr lang="en-SG" sz="1400" dirty="0" err="1"/>
              <a:t>df</a:t>
            </a:r>
            <a:r>
              <a:rPr lang="en-SG" sz="1400" dirty="0"/>
              <a:t> = </a:t>
            </a:r>
            <a:r>
              <a:rPr lang="en-SG" sz="1400" dirty="0" err="1"/>
              <a:t>pd.read_csv</a:t>
            </a:r>
            <a:r>
              <a:rPr lang="en-SG" sz="1400" dirty="0"/>
              <a:t>("german_credit.csv")</a:t>
            </a:r>
          </a:p>
          <a:p>
            <a:endParaRPr lang="en-SG" sz="1400" dirty="0"/>
          </a:p>
          <a:p>
            <a:r>
              <a:rPr lang="en-SG" sz="1400" dirty="0" err="1"/>
              <a:t>df.isnull</a:t>
            </a:r>
            <a:r>
              <a:rPr lang="en-SG" sz="1400" dirty="0"/>
              <a:t>().any()</a:t>
            </a:r>
          </a:p>
          <a:p>
            <a:r>
              <a:rPr lang="en-SG" sz="1400" dirty="0" err="1"/>
              <a:t>df</a:t>
            </a:r>
            <a:r>
              <a:rPr lang="en-SG" sz="1400" dirty="0"/>
              <a:t>["Creditability"].</a:t>
            </a:r>
            <a:r>
              <a:rPr lang="en-SG" sz="1400" dirty="0" err="1"/>
              <a:t>nunique</a:t>
            </a:r>
            <a:r>
              <a:rPr lang="en-SG" sz="1400" dirty="0"/>
              <a:t>()</a:t>
            </a:r>
          </a:p>
          <a:p>
            <a:endParaRPr lang="en-SG" sz="1400" dirty="0"/>
          </a:p>
          <a:p>
            <a:r>
              <a:rPr lang="en-SG" sz="1400" dirty="0"/>
              <a:t>Y = </a:t>
            </a:r>
            <a:r>
              <a:rPr lang="en-SG" sz="1400" dirty="0" err="1"/>
              <a:t>df.loc</a:t>
            </a:r>
            <a:r>
              <a:rPr lang="en-SG" sz="1400" dirty="0"/>
              <a:t>[:, ["Creditability"]]</a:t>
            </a:r>
          </a:p>
          <a:p>
            <a:r>
              <a:rPr lang="en-US" sz="1400" dirty="0">
                <a:solidFill>
                  <a:srgbClr val="FF0000"/>
                </a:solidFill>
              </a:rPr>
              <a:t>X = </a:t>
            </a:r>
            <a:r>
              <a:rPr lang="en-US" sz="1400" dirty="0" err="1">
                <a:solidFill>
                  <a:srgbClr val="FF0000"/>
                </a:solidFill>
              </a:rPr>
              <a:t>df.drop</a:t>
            </a:r>
            <a:r>
              <a:rPr lang="en-US" sz="1400" dirty="0">
                <a:solidFill>
                  <a:srgbClr val="FF0000"/>
                </a:solidFill>
              </a:rPr>
              <a:t>(columns = "</a:t>
            </a:r>
            <a:r>
              <a:rPr lang="en-SG" sz="1400" dirty="0"/>
              <a:t> Creditability </a:t>
            </a:r>
            <a:r>
              <a:rPr lang="en-US" sz="1400" dirty="0">
                <a:solidFill>
                  <a:srgbClr val="FF0000"/>
                </a:solidFill>
              </a:rPr>
              <a:t>")</a:t>
            </a:r>
          </a:p>
          <a:p>
            <a:endParaRPr lang="en-SG" sz="1400" dirty="0">
              <a:solidFill>
                <a:srgbClr val="FF0000"/>
              </a:solidFill>
            </a:endParaRPr>
          </a:p>
          <a:p>
            <a:r>
              <a:rPr lang="en-SG" sz="1400" dirty="0">
                <a:solidFill>
                  <a:srgbClr val="FF0000"/>
                </a:solidFill>
              </a:rPr>
              <a:t>from </a:t>
            </a:r>
            <a:r>
              <a:rPr lang="en-SG" sz="1400" dirty="0" err="1">
                <a:solidFill>
                  <a:srgbClr val="FF0000"/>
                </a:solidFill>
              </a:rPr>
              <a:t>sklearn.feature_selection</a:t>
            </a:r>
            <a:r>
              <a:rPr lang="en-SG" sz="1400" dirty="0">
                <a:solidFill>
                  <a:srgbClr val="FF0000"/>
                </a:solidFill>
              </a:rPr>
              <a:t> import </a:t>
            </a:r>
            <a:r>
              <a:rPr lang="en-SG" sz="1400" dirty="0" err="1">
                <a:solidFill>
                  <a:srgbClr val="FF0000"/>
                </a:solidFill>
              </a:rPr>
              <a:t>SelectKBest</a:t>
            </a:r>
            <a:r>
              <a:rPr lang="en-SG" sz="1400" dirty="0">
                <a:solidFill>
                  <a:srgbClr val="FF0000"/>
                </a:solidFill>
              </a:rPr>
              <a:t>, </a:t>
            </a:r>
            <a:r>
              <a:rPr lang="en-SG" sz="1400" dirty="0" err="1">
                <a:solidFill>
                  <a:srgbClr val="FF0000"/>
                </a:solidFill>
              </a:rPr>
              <a:t>f_regression</a:t>
            </a:r>
            <a:endParaRPr lang="en-SG" sz="1400" dirty="0">
              <a:solidFill>
                <a:srgbClr val="FF0000"/>
              </a:solidFill>
            </a:endParaRPr>
          </a:p>
          <a:p>
            <a:r>
              <a:rPr lang="en-SG" sz="1400" dirty="0">
                <a:solidFill>
                  <a:srgbClr val="FF0000"/>
                </a:solidFill>
              </a:rPr>
              <a:t>f = </a:t>
            </a:r>
            <a:r>
              <a:rPr lang="en-SG" sz="1400" dirty="0" err="1">
                <a:solidFill>
                  <a:srgbClr val="FF0000"/>
                </a:solidFill>
              </a:rPr>
              <a:t>SelectKBest</a:t>
            </a:r>
            <a:r>
              <a:rPr lang="en-SG" sz="1400" dirty="0">
                <a:solidFill>
                  <a:srgbClr val="FF0000"/>
                </a:solidFill>
              </a:rPr>
              <a:t>(</a:t>
            </a:r>
            <a:r>
              <a:rPr lang="en-SG" sz="1400" dirty="0" err="1">
                <a:solidFill>
                  <a:srgbClr val="FF0000"/>
                </a:solidFill>
              </a:rPr>
              <a:t>score_func</a:t>
            </a:r>
            <a:r>
              <a:rPr lang="en-SG" sz="1400" dirty="0">
                <a:solidFill>
                  <a:srgbClr val="FF0000"/>
                </a:solidFill>
              </a:rPr>
              <a:t>=</a:t>
            </a:r>
            <a:r>
              <a:rPr lang="en-SG" sz="1400" dirty="0" err="1">
                <a:solidFill>
                  <a:srgbClr val="FF0000"/>
                </a:solidFill>
              </a:rPr>
              <a:t>f_regression</a:t>
            </a:r>
            <a:r>
              <a:rPr lang="en-SG" sz="1400" dirty="0">
                <a:solidFill>
                  <a:srgbClr val="FF0000"/>
                </a:solidFill>
              </a:rPr>
              <a:t>, k=5)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 = </a:t>
            </a:r>
            <a:r>
              <a:rPr lang="en-SG" sz="1400" dirty="0" err="1">
                <a:solidFill>
                  <a:srgbClr val="FF0000"/>
                </a:solidFill>
              </a:rPr>
              <a:t>f.fit</a:t>
            </a:r>
            <a:r>
              <a:rPr lang="en-SG" sz="1400" dirty="0">
                <a:solidFill>
                  <a:srgbClr val="FF0000"/>
                </a:solidFill>
              </a:rPr>
              <a:t>(X, Y)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 = </a:t>
            </a:r>
            <a:r>
              <a:rPr lang="en-SG" sz="1400" dirty="0" err="1">
                <a:solidFill>
                  <a:srgbClr val="FF0000"/>
                </a:solidFill>
              </a:rPr>
              <a:t>f.get_support</a:t>
            </a:r>
            <a:r>
              <a:rPr lang="en-SG" sz="1400" dirty="0">
                <a:solidFill>
                  <a:srgbClr val="FF0000"/>
                </a:solidFill>
              </a:rPr>
              <a:t>()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 = </a:t>
            </a:r>
            <a:r>
              <a:rPr lang="en-SG" sz="1400" dirty="0" err="1">
                <a:solidFill>
                  <a:srgbClr val="FF0000"/>
                </a:solidFill>
              </a:rPr>
              <a:t>X.columns</a:t>
            </a:r>
            <a:r>
              <a:rPr lang="en-SG" sz="1400" dirty="0">
                <a:solidFill>
                  <a:srgbClr val="FF0000"/>
                </a:solidFill>
              </a:rPr>
              <a:t>[f]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</a:t>
            </a:r>
            <a:endParaRPr lang="en-SG" sz="1400" dirty="0"/>
          </a:p>
          <a:p>
            <a:endParaRPr lang="en-SG" sz="1400" dirty="0"/>
          </a:p>
          <a:p>
            <a:r>
              <a:rPr lang="en-SG" sz="1400" dirty="0"/>
              <a:t>#print(df.isnull().sum().sort_values())</a:t>
            </a:r>
          </a:p>
          <a:p>
            <a:endParaRPr lang="en-SG" sz="1400" dirty="0"/>
          </a:p>
          <a:p>
            <a:r>
              <a:rPr lang="en-US" sz="1400" dirty="0" err="1"/>
              <a:t>df</a:t>
            </a:r>
            <a:r>
              <a:rPr lang="en-US" sz="1400" dirty="0"/>
              <a:t> = </a:t>
            </a:r>
            <a:r>
              <a:rPr lang="en-US" sz="1400" dirty="0" err="1"/>
              <a:t>df.loc</a:t>
            </a:r>
            <a:r>
              <a:rPr lang="en-US" sz="1400" dirty="0"/>
              <a:t>[:, ["</a:t>
            </a:r>
            <a:r>
              <a:rPr lang="en-US" sz="1400" dirty="0" err="1"/>
              <a:t>Creditability",'Account</a:t>
            </a:r>
            <a:r>
              <a:rPr lang="en-US" sz="1400" dirty="0"/>
              <a:t> Balance', 'Duration of Credit </a:t>
            </a:r>
            <a:r>
              <a:rPr lang="en-US" sz="1400" dirty="0" err="1"/>
              <a:t>Mths</a:t>
            </a:r>
            <a:r>
              <a:rPr lang="en-US" sz="1400" dirty="0"/>
              <a:t>',</a:t>
            </a:r>
          </a:p>
          <a:p>
            <a:r>
              <a:rPr lang="en-US" sz="1400" dirty="0"/>
              <a:t>       'Payment Status of Previous Credit', 'Credit Amount',</a:t>
            </a:r>
          </a:p>
          <a:p>
            <a:r>
              <a:rPr lang="en-US" sz="1400" dirty="0"/>
              <a:t>       'Value of Savings and Stocks', 'Length of current employment',</a:t>
            </a:r>
          </a:p>
          <a:p>
            <a:r>
              <a:rPr lang="en-US" sz="1400" dirty="0"/>
              <a:t>       'Sex and Marital Status', 'Most valuable available asset', 'Age',</a:t>
            </a:r>
          </a:p>
          <a:p>
            <a:r>
              <a:rPr lang="en-US" sz="1400" dirty="0"/>
              <a:t>       'Concurrent Credits']]</a:t>
            </a:r>
          </a:p>
          <a:p>
            <a:endParaRPr lang="en-SG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7C9BD-D4F3-6B83-C164-087B95436CF5}"/>
              </a:ext>
            </a:extLst>
          </p:cNvPr>
          <p:cNvSpPr txBox="1"/>
          <p:nvPr/>
        </p:nvSpPr>
        <p:spPr>
          <a:xfrm>
            <a:off x="3894175" y="686098"/>
            <a:ext cx="47899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 = </a:t>
            </a:r>
            <a:r>
              <a:rPr lang="en-US" dirty="0" err="1"/>
              <a:t>df.corr</a:t>
            </a:r>
            <a:r>
              <a:rPr lang="en-US" dirty="0"/>
              <a:t>()</a:t>
            </a:r>
          </a:p>
          <a:p>
            <a:r>
              <a:rPr lang="en-US" dirty="0"/>
              <a:t>c = abs(c["Creditability"])</a:t>
            </a:r>
          </a:p>
          <a:p>
            <a:r>
              <a:rPr lang="en-US" dirty="0"/>
              <a:t>#Selecting highly correlated features</a:t>
            </a:r>
          </a:p>
          <a:p>
            <a:r>
              <a:rPr lang="en-US" dirty="0"/>
              <a:t>#relevant_features = </a:t>
            </a:r>
            <a:r>
              <a:rPr lang="en-US" dirty="0" err="1"/>
              <a:t>cor_target</a:t>
            </a:r>
            <a:r>
              <a:rPr lang="en-US" dirty="0"/>
              <a:t>[</a:t>
            </a:r>
            <a:r>
              <a:rPr lang="en-US" dirty="0" err="1"/>
              <a:t>cor_target</a:t>
            </a:r>
            <a:r>
              <a:rPr lang="en-US" dirty="0"/>
              <a:t>&gt;0.1]</a:t>
            </a:r>
          </a:p>
          <a:p>
            <a:r>
              <a:rPr lang="en-US" dirty="0"/>
              <a:t>print(</a:t>
            </a:r>
            <a:r>
              <a:rPr lang="en-US" dirty="0" err="1"/>
              <a:t>c.sort_value</a:t>
            </a:r>
            <a:r>
              <a:rPr lang="en-U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2090023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CC28-438C-A06D-57F2-48E0BA64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Remove Outlier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7CC13-201B-9E22-11C2-84447E331E03}"/>
              </a:ext>
            </a:extLst>
          </p:cNvPr>
          <p:cNvSpPr txBox="1"/>
          <p:nvPr/>
        </p:nvSpPr>
        <p:spPr>
          <a:xfrm>
            <a:off x="457200" y="2008471"/>
            <a:ext cx="80382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#remove outlier</a:t>
            </a:r>
          </a:p>
          <a:p>
            <a:r>
              <a:rPr lang="en-SG" dirty="0" err="1"/>
              <a:t>df.boxplot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</a:t>
            </a:r>
          </a:p>
          <a:p>
            <a:r>
              <a:rPr lang="en-SG" dirty="0"/>
              <a:t>from </a:t>
            </a:r>
            <a:r>
              <a:rPr lang="en-SG" dirty="0" err="1"/>
              <a:t>scipy</a:t>
            </a:r>
            <a:r>
              <a:rPr lang="en-SG" dirty="0"/>
              <a:t> import stats</a:t>
            </a:r>
          </a:p>
          <a:p>
            <a:r>
              <a:rPr lang="en-SG" dirty="0"/>
              <a:t>z = </a:t>
            </a:r>
            <a:r>
              <a:rPr lang="en-SG" dirty="0" err="1"/>
              <a:t>stats.zscore</a:t>
            </a:r>
            <a:r>
              <a:rPr lang="en-SG" dirty="0"/>
              <a:t>(</a:t>
            </a:r>
            <a:r>
              <a:rPr lang="en-SG" dirty="0" err="1"/>
              <a:t>df.astype</a:t>
            </a:r>
            <a:r>
              <a:rPr lang="en-SG" dirty="0"/>
              <a:t>(</a:t>
            </a:r>
            <a:r>
              <a:rPr lang="en-SG" dirty="0" err="1"/>
              <a:t>np.float</a:t>
            </a:r>
            <a:r>
              <a:rPr lang="en-SG" dirty="0"/>
              <a:t>)) #zscore conversion need float</a:t>
            </a:r>
          </a:p>
          <a:p>
            <a:r>
              <a:rPr lang="en-SG" dirty="0"/>
              <a:t>z = </a:t>
            </a:r>
            <a:r>
              <a:rPr lang="en-SG" dirty="0" err="1"/>
              <a:t>np.abs</a:t>
            </a:r>
            <a:r>
              <a:rPr lang="en-SG" dirty="0"/>
              <a:t>(z) #convert all to positive because the parity is not important</a:t>
            </a:r>
          </a:p>
          <a:p>
            <a:r>
              <a:rPr lang="en-SG" dirty="0"/>
              <a:t>f = (z &lt; 4).all(axis=1) #3 is your choice, axis =1 means by columns, f is a flag</a:t>
            </a:r>
          </a:p>
          <a:p>
            <a:r>
              <a:rPr lang="en-SG" dirty="0" err="1"/>
              <a:t>df</a:t>
            </a:r>
            <a:r>
              <a:rPr lang="en-SG" dirty="0"/>
              <a:t> = </a:t>
            </a:r>
            <a:r>
              <a:rPr lang="en-SG" dirty="0" err="1"/>
              <a:t>df</a:t>
            </a:r>
            <a:r>
              <a:rPr lang="en-SG" dirty="0"/>
              <a:t>[f]</a:t>
            </a:r>
          </a:p>
        </p:txBody>
      </p:sp>
    </p:spTree>
    <p:extLst>
      <p:ext uri="{BB962C8B-B14F-4D97-AF65-F5344CB8AC3E}">
        <p14:creationId xmlns:p14="http://schemas.microsoft.com/office/powerpoint/2010/main" val="41426764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D48B-6964-A252-9C07-F5D3E728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22" y="212758"/>
            <a:ext cx="8229600" cy="1143000"/>
          </a:xfrm>
        </p:spPr>
        <p:txBody>
          <a:bodyPr/>
          <a:lstStyle/>
          <a:p>
            <a:r>
              <a:rPr lang="en-SG" dirty="0"/>
              <a:t>Normalization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A42C0-B553-C2BA-0EB6-3B87F1B65D76}"/>
              </a:ext>
            </a:extLst>
          </p:cNvPr>
          <p:cNvSpPr txBox="1"/>
          <p:nvPr/>
        </p:nvSpPr>
        <p:spPr>
          <a:xfrm>
            <a:off x="191386" y="1877775"/>
            <a:ext cx="86655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#normalization</a:t>
            </a:r>
          </a:p>
          <a:p>
            <a:r>
              <a:rPr lang="en-SG" dirty="0"/>
              <a:t>from </a:t>
            </a:r>
            <a:r>
              <a:rPr lang="en-SG" dirty="0" err="1"/>
              <a:t>scipy</a:t>
            </a:r>
            <a:r>
              <a:rPr lang="en-SG" dirty="0"/>
              <a:t> import stats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 </a:t>
            </a:r>
          </a:p>
          <a:p>
            <a:endParaRPr lang="en-SG" dirty="0"/>
          </a:p>
          <a:p>
            <a:r>
              <a:rPr lang="en-SG" dirty="0" err="1"/>
              <a:t>df</a:t>
            </a:r>
            <a:r>
              <a:rPr lang="en-SG" dirty="0"/>
              <a:t>["Credit Amount"] = </a:t>
            </a:r>
            <a:r>
              <a:rPr lang="en-SG" dirty="0" err="1"/>
              <a:t>stats.zscore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["Credit Amount"].</a:t>
            </a:r>
            <a:r>
              <a:rPr lang="en-SG" dirty="0" err="1"/>
              <a:t>astype</a:t>
            </a:r>
            <a:r>
              <a:rPr lang="en-SG" dirty="0"/>
              <a:t>(</a:t>
            </a:r>
            <a:r>
              <a:rPr lang="en-SG" dirty="0" err="1"/>
              <a:t>np.float</a:t>
            </a:r>
            <a:r>
              <a:rPr lang="en-SG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54163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D48B-6964-A252-9C07-F5D3E728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22" y="212758"/>
            <a:ext cx="8229600" cy="1143000"/>
          </a:xfrm>
        </p:spPr>
        <p:txBody>
          <a:bodyPr/>
          <a:lstStyle/>
          <a:p>
            <a:r>
              <a:rPr lang="en-SG" dirty="0"/>
              <a:t>Dummy Variables for Categorical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4BB26-7DC6-349C-E6F9-AB8FB7646CAB}"/>
              </a:ext>
            </a:extLst>
          </p:cNvPr>
          <p:cNvSpPr txBox="1"/>
          <p:nvPr/>
        </p:nvSpPr>
        <p:spPr>
          <a:xfrm>
            <a:off x="457199" y="1521966"/>
            <a:ext cx="80594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</a:t>
            </a:r>
            <a:r>
              <a:rPr lang="en-SG" dirty="0"/>
              <a:t>["Sex and Marital Status"].</a:t>
            </a:r>
            <a:r>
              <a:rPr lang="en-SG" dirty="0" err="1"/>
              <a:t>value_counts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/>
              <a:t>dummy = </a:t>
            </a:r>
            <a:r>
              <a:rPr lang="en-SG" dirty="0" err="1"/>
              <a:t>pd.get_dummies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["Sex and Marital Status"])</a:t>
            </a:r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df.merge</a:t>
            </a:r>
            <a:r>
              <a:rPr lang="en-US" dirty="0"/>
              <a:t>(dummy, </a:t>
            </a:r>
            <a:r>
              <a:rPr lang="en-US" dirty="0" err="1"/>
              <a:t>left_index</a:t>
            </a:r>
            <a:r>
              <a:rPr lang="en-US" dirty="0"/>
              <a:t>=True, </a:t>
            </a:r>
            <a:r>
              <a:rPr lang="en-US" dirty="0" err="1"/>
              <a:t>right_index</a:t>
            </a:r>
            <a:r>
              <a:rPr lang="en-US" dirty="0"/>
              <a:t>=True)</a:t>
            </a:r>
            <a:endParaRPr lang="en-SG" dirty="0"/>
          </a:p>
          <a:p>
            <a:r>
              <a:rPr lang="en-US" dirty="0" err="1"/>
              <a:t>df.drop</a:t>
            </a:r>
            <a:r>
              <a:rPr lang="en-US" dirty="0"/>
              <a:t>(columns="Sex and Marital Status")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748159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8113-6B32-76DE-EF6F-E585A677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Check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E260E-BCEE-C56E-B170-8993A8999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7"/>
            <a:ext cx="3264195" cy="630720"/>
          </a:xfrm>
        </p:spPr>
        <p:txBody>
          <a:bodyPr/>
          <a:lstStyle/>
          <a:p>
            <a:pPr marL="0" indent="0">
              <a:buNone/>
            </a:pPr>
            <a:r>
              <a:rPr lang="en-SG" sz="2400" dirty="0" err="1"/>
              <a:t>Y.value_counts</a:t>
            </a:r>
            <a:r>
              <a:rPr lang="en-SG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059654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332911" y="1354087"/>
            <a:ext cx="93443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sklearn.tree</a:t>
            </a:r>
            <a:r>
              <a:rPr lang="en-SG" dirty="0"/>
              <a:t> import </a:t>
            </a:r>
            <a:r>
              <a:rPr lang="en-SG" dirty="0" err="1"/>
              <a:t>DecisionTreeClassifier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DecisionTreeClassifier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confusion_matrix</a:t>
            </a:r>
            <a:endParaRPr lang="en-SG" dirty="0"/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Y_train</a:t>
            </a:r>
            <a:r>
              <a:rPr lang="en-SG" dirty="0"/>
              <a:t>, pred)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 = (cm[0,0] + cm[1,1])/sum(sum(cm))</a:t>
            </a:r>
          </a:p>
          <a:p>
            <a:r>
              <a:rPr lang="en-SG" dirty="0"/>
              <a:t>print(accuracy)</a:t>
            </a:r>
          </a:p>
          <a:p>
            <a:endParaRPr lang="en-SG" dirty="0"/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 = (cm[0,0] + cm[1,1])/sum(sum(cm))</a:t>
            </a:r>
          </a:p>
          <a:p>
            <a:r>
              <a:rPr lang="en-SG" dirty="0"/>
              <a:t>print(accuracy)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7C5A2-A7FF-CDB5-E71B-ABFF4989D464}"/>
              </a:ext>
            </a:extLst>
          </p:cNvPr>
          <p:cNvSpPr txBox="1"/>
          <p:nvPr/>
        </p:nvSpPr>
        <p:spPr>
          <a:xfrm>
            <a:off x="332911" y="271268"/>
            <a:ext cx="8394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df.drop</a:t>
            </a:r>
            <a:r>
              <a:rPr lang="en-US" dirty="0"/>
              <a:t>(columns="Creditability")</a:t>
            </a:r>
          </a:p>
          <a:p>
            <a:r>
              <a:rPr lang="en-US" dirty="0"/>
              <a:t>Y = </a:t>
            </a:r>
            <a:r>
              <a:rPr lang="en-US" dirty="0" err="1"/>
              <a:t>df.loc</a:t>
            </a:r>
            <a:r>
              <a:rPr lang="en-US" dirty="0"/>
              <a:t>[:, ["Creditability"]]</a:t>
            </a:r>
          </a:p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(X,Y)</a:t>
            </a:r>
          </a:p>
        </p:txBody>
      </p:sp>
    </p:spTree>
    <p:extLst>
      <p:ext uri="{BB962C8B-B14F-4D97-AF65-F5344CB8AC3E}">
        <p14:creationId xmlns:p14="http://schemas.microsoft.com/office/powerpoint/2010/main" val="2060298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4C3906-9918-41F3-A8B4-CAEB26CA32B7}"/>
              </a:ext>
            </a:extLst>
          </p:cNvPr>
          <p:cNvSpPr txBox="1"/>
          <p:nvPr/>
        </p:nvSpPr>
        <p:spPr>
          <a:xfrm>
            <a:off x="457200" y="1074383"/>
            <a:ext cx="82295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X_train1, </a:t>
            </a:r>
            <a:r>
              <a:rPr lang="fr-FR" dirty="0" err="1"/>
              <a:t>X_validate</a:t>
            </a:r>
            <a:r>
              <a:rPr lang="fr-FR" dirty="0"/>
              <a:t>, Y_train1, </a:t>
            </a:r>
            <a:r>
              <a:rPr lang="fr-FR" dirty="0" err="1"/>
              <a:t>Y_validate</a:t>
            </a:r>
            <a:r>
              <a:rPr lang="fr-FR" dirty="0"/>
              <a:t> = </a:t>
            </a:r>
            <a:r>
              <a:rPr lang="fr-FR" dirty="0" err="1"/>
              <a:t>train_test_split</a:t>
            </a:r>
            <a:r>
              <a:rPr lang="fr-FR" dirty="0"/>
              <a:t>(</a:t>
            </a:r>
            <a:r>
              <a:rPr lang="fr-FR" dirty="0" err="1"/>
              <a:t>X_train,Y_train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range(100):</a:t>
            </a:r>
          </a:p>
          <a:p>
            <a:r>
              <a:rPr lang="en-US" dirty="0"/>
              <a:t>    print(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model = </a:t>
            </a:r>
            <a:r>
              <a:rPr lang="en-US" dirty="0" err="1"/>
              <a:t>DecisionTreeClassifier</a:t>
            </a:r>
            <a:r>
              <a:rPr lang="en-US" dirty="0"/>
              <a:t>(</a:t>
            </a:r>
            <a:r>
              <a:rPr lang="en-US" dirty="0" err="1"/>
              <a:t>min_samples_split</a:t>
            </a:r>
            <a:r>
              <a:rPr lang="en-US" dirty="0"/>
              <a:t> = i+2)</a:t>
            </a:r>
          </a:p>
          <a:p>
            <a:r>
              <a:rPr lang="en-US" dirty="0"/>
              <a:t>    </a:t>
            </a:r>
            <a:r>
              <a:rPr lang="en-US" dirty="0" err="1"/>
              <a:t>model.fit</a:t>
            </a:r>
            <a:r>
              <a:rPr lang="en-US" dirty="0"/>
              <a:t>(X_train1, Y_train1)</a:t>
            </a:r>
          </a:p>
          <a:p>
            <a:r>
              <a:rPr lang="en-US" dirty="0"/>
              <a:t>    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X_validate</a:t>
            </a:r>
            <a:r>
              <a:rPr lang="en-US" dirty="0"/>
              <a:t>)</a:t>
            </a:r>
          </a:p>
          <a:p>
            <a:r>
              <a:rPr lang="en-US" dirty="0"/>
              <a:t>    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Y_validate</a:t>
            </a:r>
            <a:r>
              <a:rPr lang="en-US" dirty="0"/>
              <a:t>, pred)</a:t>
            </a:r>
          </a:p>
          <a:p>
            <a:r>
              <a:rPr lang="en-US" dirty="0"/>
              <a:t>    accuracy = (cm[0,0] + cm[1,1])/sum(sum(cm))</a:t>
            </a:r>
          </a:p>
          <a:p>
            <a:r>
              <a:rPr lang="en-US" dirty="0"/>
              <a:t>    print(accuracy)</a:t>
            </a:r>
            <a:endParaRPr lang="en-S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68770A-38CE-4B3B-87C8-27ADE203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10739"/>
            <a:ext cx="8229600" cy="1143000"/>
          </a:xfrm>
        </p:spPr>
        <p:txBody>
          <a:bodyPr/>
          <a:lstStyle/>
          <a:p>
            <a:r>
              <a:rPr lang="en-US"/>
              <a:t>Optimization</a:t>
            </a:r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86FDE-C61D-4F6B-B635-73AE204F76D6}"/>
              </a:ext>
            </a:extLst>
          </p:cNvPr>
          <p:cNvSpPr txBox="1"/>
          <p:nvPr/>
        </p:nvSpPr>
        <p:spPr>
          <a:xfrm>
            <a:off x="457200" y="4027469"/>
            <a:ext cx="83571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range(10):</a:t>
            </a:r>
          </a:p>
          <a:p>
            <a:r>
              <a:rPr lang="en-US" dirty="0"/>
              <a:t>    print(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model = </a:t>
            </a:r>
            <a:r>
              <a:rPr lang="en-US" dirty="0" err="1"/>
              <a:t>DecisionTreeClassifier</a:t>
            </a:r>
            <a:r>
              <a:rPr lang="en-US" dirty="0"/>
              <a:t>(</a:t>
            </a:r>
            <a:r>
              <a:rPr lang="en-US" dirty="0" err="1"/>
              <a:t>max_depth</a:t>
            </a:r>
            <a:r>
              <a:rPr lang="en-US" dirty="0"/>
              <a:t> = i+1)</a:t>
            </a:r>
          </a:p>
          <a:p>
            <a:r>
              <a:rPr lang="en-US" dirty="0"/>
              <a:t>    </a:t>
            </a:r>
            <a:r>
              <a:rPr lang="en-US" dirty="0" err="1"/>
              <a:t>model.fit</a:t>
            </a:r>
            <a:r>
              <a:rPr lang="en-US" dirty="0"/>
              <a:t>(X_train1, Y_train1)</a:t>
            </a:r>
          </a:p>
          <a:p>
            <a:r>
              <a:rPr lang="en-US" dirty="0"/>
              <a:t>    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X_validate</a:t>
            </a:r>
            <a:r>
              <a:rPr lang="en-US" dirty="0"/>
              <a:t>)</a:t>
            </a:r>
          </a:p>
          <a:p>
            <a:r>
              <a:rPr lang="en-US" dirty="0"/>
              <a:t>    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Y_validate</a:t>
            </a:r>
            <a:r>
              <a:rPr lang="en-US" dirty="0"/>
              <a:t>, pred)</a:t>
            </a:r>
          </a:p>
          <a:p>
            <a:r>
              <a:rPr lang="en-US" dirty="0"/>
              <a:t>    accuracy = (cm[0,0] + cm[1,1])/sum(sum(cm))</a:t>
            </a:r>
          </a:p>
          <a:p>
            <a:r>
              <a:rPr lang="en-US" dirty="0"/>
              <a:t>    print(accuracy)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137421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C641-EDB2-4953-86C6-E6A2D89B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85" y="331812"/>
            <a:ext cx="8229600" cy="1143000"/>
          </a:xfrm>
        </p:spPr>
        <p:txBody>
          <a:bodyPr/>
          <a:lstStyle/>
          <a:p>
            <a:r>
              <a:rPr lang="en-SG"/>
              <a:t>Use Grid (max depth)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3DAB-6980-45C7-8C65-B96A703BD056}"/>
              </a:ext>
            </a:extLst>
          </p:cNvPr>
          <p:cNvSpPr txBox="1"/>
          <p:nvPr/>
        </p:nvSpPr>
        <p:spPr>
          <a:xfrm>
            <a:off x="221101" y="1651911"/>
            <a:ext cx="8507975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>
                <a:ea typeface="+mn-lt"/>
                <a:cs typeface="+mn-lt"/>
              </a:rPr>
              <a:t>import math</a:t>
            </a:r>
            <a:endParaRPr lang="en-US" sz="1600">
              <a:ea typeface="+mn-lt"/>
              <a:cs typeface="+mn-lt"/>
            </a:endParaRPr>
          </a:p>
          <a:p>
            <a:r>
              <a:rPr lang="en-SG" sz="1600">
                <a:ea typeface="+mn-lt"/>
                <a:cs typeface="+mn-lt"/>
              </a:rPr>
              <a:t>from </a:t>
            </a:r>
            <a:r>
              <a:rPr lang="en-SG" sz="1600" err="1">
                <a:ea typeface="+mn-lt"/>
                <a:cs typeface="+mn-lt"/>
              </a:rPr>
              <a:t>sklearn.model_selection</a:t>
            </a:r>
            <a:r>
              <a:rPr lang="en-SG" sz="1600">
                <a:ea typeface="+mn-lt"/>
                <a:cs typeface="+mn-lt"/>
              </a:rPr>
              <a:t> import </a:t>
            </a:r>
            <a:r>
              <a:rPr lang="en-SG" sz="1600" err="1">
                <a:ea typeface="+mn-lt"/>
                <a:cs typeface="+mn-lt"/>
              </a:rPr>
              <a:t>GridSearchCV</a:t>
            </a:r>
            <a:endParaRPr lang="en-SG" sz="1600">
              <a:ea typeface="+mn-lt"/>
              <a:cs typeface="+mn-lt"/>
            </a:endParaRPr>
          </a:p>
          <a:p>
            <a:endParaRPr lang="en-SG" sz="1600">
              <a:cs typeface="Calibri"/>
            </a:endParaRPr>
          </a:p>
          <a:p>
            <a:r>
              <a:rPr lang="en-SG" sz="1600">
                <a:ea typeface="+mn-lt"/>
                <a:cs typeface="+mn-lt"/>
              </a:rPr>
              <a:t>model = </a:t>
            </a:r>
            <a:r>
              <a:rPr lang="en-SG" sz="1600" err="1">
                <a:ea typeface="+mn-lt"/>
                <a:cs typeface="+mn-lt"/>
              </a:rPr>
              <a:t>tree.DecisionTreeClassifier</a:t>
            </a:r>
            <a:r>
              <a:rPr lang="en-SG" sz="1600">
                <a:ea typeface="+mn-lt"/>
                <a:cs typeface="+mn-lt"/>
              </a:rPr>
              <a:t>()</a:t>
            </a:r>
            <a:endParaRPr lang="en-SG" sz="1600">
              <a:cs typeface="Calibri"/>
            </a:endParaRPr>
          </a:p>
          <a:p>
            <a:r>
              <a:rPr lang="en-SG" sz="1600">
                <a:ea typeface="+mn-lt"/>
                <a:cs typeface="+mn-lt"/>
              </a:rPr>
              <a:t>grid = </a:t>
            </a:r>
            <a:r>
              <a:rPr lang="en-SG" sz="1600" err="1">
                <a:ea typeface="+mn-lt"/>
                <a:cs typeface="+mn-lt"/>
              </a:rPr>
              <a:t>GridSearchCV</a:t>
            </a:r>
            <a:r>
              <a:rPr lang="en-SG" sz="1600">
                <a:ea typeface="+mn-lt"/>
                <a:cs typeface="+mn-lt"/>
              </a:rPr>
              <a:t>(estimator = model, </a:t>
            </a:r>
            <a:r>
              <a:rPr lang="en-SG" sz="1600" err="1">
                <a:ea typeface="+mn-lt"/>
                <a:cs typeface="+mn-lt"/>
              </a:rPr>
              <a:t>param_grid</a:t>
            </a:r>
            <a:r>
              <a:rPr lang="en-SG" sz="1600">
                <a:ea typeface="+mn-lt"/>
                <a:cs typeface="+mn-lt"/>
              </a:rPr>
              <a:t> = </a:t>
            </a:r>
            <a:r>
              <a:rPr lang="en-SG" sz="1600" err="1">
                <a:ea typeface="+mn-lt"/>
                <a:cs typeface="+mn-lt"/>
              </a:rPr>
              <a:t>dict</a:t>
            </a:r>
            <a:r>
              <a:rPr lang="en-SG" sz="1600">
                <a:ea typeface="+mn-lt"/>
                <a:cs typeface="+mn-lt"/>
              </a:rPr>
              <a:t>(</a:t>
            </a:r>
            <a:r>
              <a:rPr lang="en-SG" sz="1600" err="1">
                <a:ea typeface="+mn-lt"/>
                <a:cs typeface="+mn-lt"/>
              </a:rPr>
              <a:t>max_depth</a:t>
            </a:r>
            <a:r>
              <a:rPr lang="en-SG" sz="1600">
                <a:ea typeface="+mn-lt"/>
                <a:cs typeface="+mn-lt"/>
              </a:rPr>
              <a:t> = [</a:t>
            </a:r>
            <a:r>
              <a:rPr lang="en-SG" sz="1600" err="1">
                <a:ea typeface="+mn-lt"/>
                <a:cs typeface="+mn-lt"/>
              </a:rPr>
              <a:t>i</a:t>
            </a:r>
            <a:r>
              <a:rPr lang="en-SG" sz="1600">
                <a:ea typeface="+mn-lt"/>
                <a:cs typeface="+mn-lt"/>
              </a:rPr>
              <a:t> for </a:t>
            </a:r>
            <a:r>
              <a:rPr lang="en-SG" sz="1600" err="1">
                <a:ea typeface="+mn-lt"/>
                <a:cs typeface="+mn-lt"/>
              </a:rPr>
              <a:t>i</a:t>
            </a:r>
            <a:r>
              <a:rPr lang="en-SG" sz="1600">
                <a:ea typeface="+mn-lt"/>
                <a:cs typeface="+mn-lt"/>
              </a:rPr>
              <a:t> in range(1, 20)]))</a:t>
            </a:r>
            <a:endParaRPr lang="en-SG" sz="1600">
              <a:cs typeface="Calibri"/>
            </a:endParaRPr>
          </a:p>
          <a:p>
            <a:r>
              <a:rPr lang="en-SG" sz="1600" err="1">
                <a:ea typeface="+mn-lt"/>
                <a:cs typeface="+mn-lt"/>
              </a:rPr>
              <a:t>grid_results</a:t>
            </a:r>
            <a:r>
              <a:rPr lang="en-SG" sz="1600">
                <a:ea typeface="+mn-lt"/>
                <a:cs typeface="+mn-lt"/>
              </a:rPr>
              <a:t> = </a:t>
            </a:r>
            <a:r>
              <a:rPr lang="en-SG" sz="1600" err="1">
                <a:ea typeface="+mn-lt"/>
                <a:cs typeface="+mn-lt"/>
              </a:rPr>
              <a:t>grid.fit</a:t>
            </a:r>
            <a:r>
              <a:rPr lang="en-SG" sz="1600">
                <a:ea typeface="+mn-lt"/>
                <a:cs typeface="+mn-lt"/>
              </a:rPr>
              <a:t>(</a:t>
            </a:r>
            <a:r>
              <a:rPr lang="en-SG" sz="1600" err="1">
                <a:ea typeface="+mn-lt"/>
                <a:cs typeface="+mn-lt"/>
              </a:rPr>
              <a:t>X_train</a:t>
            </a:r>
            <a:r>
              <a:rPr lang="en-SG" sz="1600">
                <a:ea typeface="+mn-lt"/>
                <a:cs typeface="+mn-lt"/>
              </a:rPr>
              <a:t>, </a:t>
            </a:r>
            <a:r>
              <a:rPr lang="en-SG" sz="1600" err="1">
                <a:ea typeface="+mn-lt"/>
                <a:cs typeface="+mn-lt"/>
              </a:rPr>
              <a:t>Y_train</a:t>
            </a:r>
            <a:r>
              <a:rPr lang="en-SG" sz="1600">
                <a:ea typeface="+mn-lt"/>
                <a:cs typeface="+mn-lt"/>
              </a:rPr>
              <a:t>)</a:t>
            </a:r>
          </a:p>
          <a:p>
            <a:r>
              <a:rPr lang="en-SG" sz="1600" err="1">
                <a:ea typeface="+mn-lt"/>
                <a:cs typeface="+mn-lt"/>
              </a:rPr>
              <a:t>grid_results.best_params</a:t>
            </a:r>
            <a:r>
              <a:rPr lang="en-SG" sz="1600">
                <a:ea typeface="+mn-lt"/>
                <a:cs typeface="+mn-lt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6538588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E56E-77E0-40F2-93AB-06D45759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424B4-5A5B-458D-B32C-3DF1F719D79A}"/>
              </a:ext>
            </a:extLst>
          </p:cNvPr>
          <p:cNvSpPr txBox="1"/>
          <p:nvPr/>
        </p:nvSpPr>
        <p:spPr>
          <a:xfrm>
            <a:off x="323636" y="1519136"/>
            <a:ext cx="83631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sklearn.ensemble</a:t>
            </a:r>
            <a:r>
              <a:rPr lang="en-SG"/>
              <a:t> import </a:t>
            </a:r>
            <a:r>
              <a:rPr lang="en-SG" err="1"/>
              <a:t>RandomForestClassifier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RandomForestClassifier</a:t>
            </a:r>
            <a:r>
              <a:rPr lang="en-SG"/>
              <a:t>(</a:t>
            </a:r>
            <a:r>
              <a:rPr lang="en-SG" err="1"/>
              <a:t>max_depth</a:t>
            </a:r>
            <a:r>
              <a:rPr lang="en-SG"/>
              <a:t>=3)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X_train</a:t>
            </a:r>
            <a:r>
              <a:rPr lang="en-SG"/>
              <a:t>)</a:t>
            </a:r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sklearn.metrics</a:t>
            </a:r>
            <a:r>
              <a:rPr lang="en-SG"/>
              <a:t> import </a:t>
            </a:r>
            <a:r>
              <a:rPr lang="en-SG" err="1"/>
              <a:t>confusion_matrix</a:t>
            </a:r>
            <a:endParaRPr lang="en-SG"/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Y_train</a:t>
            </a:r>
            <a:r>
              <a:rPr lang="en-SG"/>
              <a:t>, pred)</a:t>
            </a:r>
          </a:p>
          <a:p>
            <a:r>
              <a:rPr lang="en-SG"/>
              <a:t>print(cm)</a:t>
            </a:r>
          </a:p>
          <a:p>
            <a:r>
              <a:rPr lang="en-SG"/>
              <a:t>accuracy = (cm[0,0] + cm[1,1])/sum(sum(cm))</a:t>
            </a:r>
          </a:p>
          <a:p>
            <a:r>
              <a:rPr lang="en-SG"/>
              <a:t>print(accuracy)</a:t>
            </a:r>
          </a:p>
          <a:p>
            <a:endParaRPr lang="en-SG"/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</a:t>
            </a:r>
            <a:r>
              <a:rPr lang="en-SG"/>
              <a:t>, pred)</a:t>
            </a:r>
          </a:p>
          <a:p>
            <a:r>
              <a:rPr lang="en-SG"/>
              <a:t>print(cm)</a:t>
            </a:r>
          </a:p>
          <a:p>
            <a:r>
              <a:rPr lang="en-SG"/>
              <a:t>accuracy = (cm[0,0] + cm[1,1])/sum(sum(cm))</a:t>
            </a:r>
          </a:p>
          <a:p>
            <a:r>
              <a:rPr lang="en-SG"/>
              <a:t>print(accuracy)</a:t>
            </a:r>
          </a:p>
        </p:txBody>
      </p:sp>
    </p:spTree>
    <p:extLst>
      <p:ext uri="{BB962C8B-B14F-4D97-AF65-F5344CB8AC3E}">
        <p14:creationId xmlns:p14="http://schemas.microsoft.com/office/powerpoint/2010/main" val="310187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EF7347F08B3B4A96C14A574E7D6F6C" ma:contentTypeVersion="14" ma:contentTypeDescription="Create a new document." ma:contentTypeScope="" ma:versionID="c6765643fe111fcec81f83a5c4177b75">
  <xsd:schema xmlns:xsd="http://www.w3.org/2001/XMLSchema" xmlns:xs="http://www.w3.org/2001/XMLSchema" xmlns:p="http://schemas.microsoft.com/office/2006/metadata/properties" xmlns:ns3="375f7e3a-ad13-4f08-87d6-220e8dc7d5fe" xmlns:ns4="da78e243-11cc-4a33-8087-34002b870865" targetNamespace="http://schemas.microsoft.com/office/2006/metadata/properties" ma:root="true" ma:fieldsID="df04ff0bb76a0c6754e57f48703a1747" ns3:_="" ns4:_="">
    <xsd:import namespace="375f7e3a-ad13-4f08-87d6-220e8dc7d5fe"/>
    <xsd:import namespace="da78e243-11cc-4a33-8087-34002b8708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f7e3a-ad13-4f08-87d6-220e8dc7d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8e243-11cc-4a33-8087-34002b87086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C2C9DE-C811-4406-9A96-B5F84A419B8F}">
  <ds:schemaRefs>
    <ds:schemaRef ds:uri="http://schemas.microsoft.com/office/infopath/2007/PartnerControls"/>
    <ds:schemaRef ds:uri="375f7e3a-ad13-4f08-87d6-220e8dc7d5fe"/>
    <ds:schemaRef ds:uri="da78e243-11cc-4a33-8087-34002b870865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7D82BED-8FA3-4463-A2FD-1AE31367F9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5f7e3a-ad13-4f08-87d6-220e8dc7d5fe"/>
    <ds:schemaRef ds:uri="da78e243-11cc-4a33-8087-34002b8708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20439</TotalTime>
  <Words>7465</Words>
  <Application>Microsoft Office PowerPoint</Application>
  <PresentationFormat>On-screen Show (4:3)</PresentationFormat>
  <Paragraphs>982</Paragraphs>
  <Slides>102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12" baseType="lpstr">
      <vt:lpstr>Arial</vt:lpstr>
      <vt:lpstr>Calibri</vt:lpstr>
      <vt:lpstr>Cambria Math</vt:lpstr>
      <vt:lpstr>Consolas</vt:lpstr>
      <vt:lpstr>inherit</vt:lpstr>
      <vt:lpstr>Times</vt:lpstr>
      <vt:lpstr>Times New Roman</vt:lpstr>
      <vt:lpstr>Wingdings</vt:lpstr>
      <vt:lpstr>Office Theme</vt:lpstr>
      <vt:lpstr>1_Office Theme</vt:lpstr>
      <vt:lpstr>Linear Regression</vt:lpstr>
      <vt:lpstr>Reading before class</vt:lpstr>
      <vt:lpstr>Agenda</vt:lpstr>
      <vt:lpstr>PowerPoint Presentation</vt:lpstr>
      <vt:lpstr>Linear Regression Model Line</vt:lpstr>
      <vt:lpstr>Measurement of a model on test set: Accuracy (For Classifier), for continuous, using RMSE on slide 31</vt:lpstr>
      <vt:lpstr>Continuous aka Regression Y</vt:lpstr>
      <vt:lpstr>Correlation and Dependence </vt:lpstr>
      <vt:lpstr>When to Use Regression</vt:lpstr>
      <vt:lpstr>Assumption: Hilpisch Page 34</vt:lpstr>
      <vt:lpstr>Regression Interview Questions (Can we answer all after this class)</vt:lpstr>
      <vt:lpstr>What is heteroscedasticity?</vt:lpstr>
      <vt:lpstr>How to interpret a Q-Q plot in a Linear regression model? </vt:lpstr>
      <vt:lpstr>What are the disadvantages of the linear model?</vt:lpstr>
      <vt:lpstr>Types of Regression</vt:lpstr>
      <vt:lpstr>Shape of regression</vt:lpstr>
      <vt:lpstr>Shape of regression</vt:lpstr>
      <vt:lpstr>ANOVA Table</vt:lpstr>
      <vt:lpstr>Others</vt:lpstr>
      <vt:lpstr>Programming</vt:lpstr>
      <vt:lpstr>DBS Share Price Example 1. Linear 2. Non-Linear - Polynomial</vt:lpstr>
      <vt:lpstr>Linear Regression</vt:lpstr>
      <vt:lpstr>Data Analysis: When $S Strengthen, will DBS share price up or down?</vt:lpstr>
      <vt:lpstr>Regression in R</vt:lpstr>
      <vt:lpstr>Data : Total 122 rows</vt:lpstr>
      <vt:lpstr>Regression: model=lm(dt$DBS ~ dt$SGD) summary(model)</vt:lpstr>
      <vt:lpstr>Activity : What to Predict DBS Share Price base on the formula generated?</vt:lpstr>
      <vt:lpstr>What does the formula means?</vt:lpstr>
      <vt:lpstr>Error</vt:lpstr>
      <vt:lpstr>Plot Graph</vt:lpstr>
      <vt:lpstr>Non-Linear Model</vt:lpstr>
      <vt:lpstr>PowerPoint Presentation</vt:lpstr>
      <vt:lpstr>Use Python</vt:lpstr>
      <vt:lpstr>Dump parameter to external file and load</vt:lpstr>
      <vt:lpstr>Other model</vt:lpstr>
      <vt:lpstr>Flask (Back End)</vt:lpstr>
      <vt:lpstr>Kill port 5000 in mac</vt:lpstr>
      <vt:lpstr>Front End HTML</vt:lpstr>
      <vt:lpstr>Github and Heroku Step 1 Create app.py, MLmodel and templates</vt:lpstr>
      <vt:lpstr>Heroku</vt:lpstr>
      <vt:lpstr>Virtual Environment (Optional)</vt:lpstr>
      <vt:lpstr>Requirements.txt for heroku</vt:lpstr>
      <vt:lpstr>Example of requirements.txt</vt:lpstr>
      <vt:lpstr>Ridge and Lasso</vt:lpstr>
      <vt:lpstr>Activity</vt:lpstr>
      <vt:lpstr>Machine Learning Process</vt:lpstr>
      <vt:lpstr>Financial Data for Equity</vt:lpstr>
      <vt:lpstr>Import data &amp; Feature Selection</vt:lpstr>
      <vt:lpstr>Data Cleaning and Data Visualization</vt:lpstr>
      <vt:lpstr>Dummy variables</vt:lpstr>
      <vt:lpstr>Remove Outlier</vt:lpstr>
      <vt:lpstr>Split</vt:lpstr>
      <vt:lpstr>Normalization</vt:lpstr>
      <vt:lpstr>Check Collinearity </vt:lpstr>
      <vt:lpstr>Balance the data</vt:lpstr>
      <vt:lpstr>Split train test, train, predict</vt:lpstr>
      <vt:lpstr>Export the coefficient for testing/prediction Save and Load</vt:lpstr>
      <vt:lpstr>Predict Only (totally new data)</vt:lpstr>
      <vt:lpstr>QQ plot - check heteroskedasticity – residual must be normally distributed</vt:lpstr>
      <vt:lpstr>Anova</vt:lpstr>
      <vt:lpstr>AIC Rsq RMSE</vt:lpstr>
      <vt:lpstr>PowerPoint Presentation</vt:lpstr>
      <vt:lpstr>Other Models</vt:lpstr>
      <vt:lpstr>PowerPoint Presentation</vt:lpstr>
      <vt:lpstr>For tree optimization</vt:lpstr>
      <vt:lpstr>PowerPoint Presentation</vt:lpstr>
      <vt:lpstr>Treynor Ratio Example with Data Wrangling Using Python</vt:lpstr>
      <vt:lpstr>Treynor</vt:lpstr>
      <vt:lpstr>Select columns</vt:lpstr>
      <vt:lpstr>Remove null and not a number</vt:lpstr>
      <vt:lpstr>Histogram</vt:lpstr>
      <vt:lpstr>describe</vt:lpstr>
      <vt:lpstr>Correlation – check co-linearity, the relationship between the independent variable</vt:lpstr>
      <vt:lpstr>Split X and Y</vt:lpstr>
      <vt:lpstr>Normalization</vt:lpstr>
      <vt:lpstr>Train Test Split</vt:lpstr>
      <vt:lpstr>Linear Regression</vt:lpstr>
      <vt:lpstr>Lasso and Ridge</vt:lpstr>
      <vt:lpstr>Test against Decision Tree</vt:lpstr>
      <vt:lpstr>Random Forest</vt:lpstr>
      <vt:lpstr>Optional: Select Features</vt:lpstr>
      <vt:lpstr>Sharpe Ratio</vt:lpstr>
      <vt:lpstr>Predict Tesla Beta Using Sharpe Ratio</vt:lpstr>
      <vt:lpstr>Other models</vt:lpstr>
      <vt:lpstr>Predict Tesla Beta</vt:lpstr>
      <vt:lpstr>Other Considerations</vt:lpstr>
      <vt:lpstr>Categorical Input</vt:lpstr>
      <vt:lpstr>What have you learnt?</vt:lpstr>
      <vt:lpstr>Reading Material (Optional)</vt:lpstr>
      <vt:lpstr>Optional: German Credit</vt:lpstr>
      <vt:lpstr>PowerPoint Presentation</vt:lpstr>
      <vt:lpstr>Remove Outlier</vt:lpstr>
      <vt:lpstr>Normalization of Data</vt:lpstr>
      <vt:lpstr>Dummy Variables for Categorical input</vt:lpstr>
      <vt:lpstr>Check Imbalance</vt:lpstr>
      <vt:lpstr>PowerPoint Presentation</vt:lpstr>
      <vt:lpstr>Optimization</vt:lpstr>
      <vt:lpstr>Use Grid (max depth)</vt:lpstr>
      <vt:lpstr>Random Forest</vt:lpstr>
      <vt:lpstr>XGBoost</vt:lpstr>
      <vt:lpstr>Other models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Teoh Teik Toe</cp:lastModifiedBy>
  <cp:revision>964</cp:revision>
  <dcterms:created xsi:type="dcterms:W3CDTF">2017-05-14T01:29:56Z</dcterms:created>
  <dcterms:modified xsi:type="dcterms:W3CDTF">2022-07-24T12:41:46Z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0x010100DAEF7347F08B3B4A96C14A574E7D6F6C</vt:lpwstr>
  </property>
</Properties>
</file>